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89" r:id="rId31"/>
    <p:sldId id="512" r:id="rId32"/>
    <p:sldId id="551" r:id="rId33"/>
    <p:sldId id="550" r:id="rId34"/>
    <p:sldId id="554" r:id="rId35"/>
    <p:sldId id="555" r:id="rId36"/>
    <p:sldId id="513" r:id="rId37"/>
    <p:sldId id="556" r:id="rId38"/>
    <p:sldId id="557" r:id="rId39"/>
    <p:sldId id="552" r:id="rId40"/>
    <p:sldId id="553" r:id="rId41"/>
    <p:sldId id="558" r:id="rId42"/>
    <p:sldId id="514" r:id="rId43"/>
    <p:sldId id="560" r:id="rId44"/>
    <p:sldId id="559" r:id="rId45"/>
    <p:sldId id="561" r:id="rId46"/>
    <p:sldId id="519" r:id="rId47"/>
    <p:sldId id="562" r:id="rId48"/>
    <p:sldId id="563" r:id="rId49"/>
    <p:sldId id="592" r:id="rId50"/>
    <p:sldId id="591" r:id="rId51"/>
    <p:sldId id="590" r:id="rId52"/>
    <p:sldId id="564" r:id="rId53"/>
    <p:sldId id="565" r:id="rId54"/>
    <p:sldId id="566" r:id="rId55"/>
    <p:sldId id="567" r:id="rId56"/>
    <p:sldId id="568" r:id="rId57"/>
    <p:sldId id="586" r:id="rId58"/>
    <p:sldId id="588" r:id="rId59"/>
    <p:sldId id="572" r:id="rId60"/>
    <p:sldId id="587" r:id="rId61"/>
    <p:sldId id="573" r:id="rId62"/>
    <p:sldId id="574" r:id="rId63"/>
    <p:sldId id="575" r:id="rId64"/>
    <p:sldId id="576" r:id="rId65"/>
    <p:sldId id="594" r:id="rId66"/>
    <p:sldId id="595" r:id="rId67"/>
    <p:sldId id="577" r:id="rId68"/>
    <p:sldId id="579" r:id="rId69"/>
    <p:sldId id="580" r:id="rId70"/>
    <p:sldId id="585" r:id="rId71"/>
    <p:sldId id="578" r:id="rId72"/>
    <p:sldId id="581" r:id="rId73"/>
    <p:sldId id="582" r:id="rId74"/>
    <p:sldId id="583" r:id="rId75"/>
    <p:sldId id="593" r:id="rId76"/>
    <p:sldId id="584" r:id="rId77"/>
    <p:sldId id="346" r:id="rId78"/>
    <p:sldId id="267" r:id="rId79"/>
    <p:sldId id="570" r:id="rId80"/>
    <p:sldId id="571" r:id="rId81"/>
    <p:sldId id="266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89"/>
            <p14:sldId id="512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3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92"/>
            <p14:sldId id="591"/>
            <p14:sldId id="590"/>
            <p14:sldId id="564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86"/>
          </p14:sldIdLst>
        </p14:section>
        <p14:section name="V.5. Backpropagation (math)" id="{907A7E63-CFBE-46B5-91DF-CEF8A16505EA}">
          <p14:sldIdLst>
            <p14:sldId id="588"/>
            <p14:sldId id="572"/>
            <p14:sldId id="587"/>
            <p14:sldId id="573"/>
            <p14:sldId id="574"/>
            <p14:sldId id="575"/>
            <p14:sldId id="576"/>
            <p14:sldId id="594"/>
            <p14:sldId id="595"/>
          </p14:sldIdLst>
        </p14:section>
        <p14:section name="V.6. Backward pass on a Shallow Neural Network" id="{0DEBBF87-D858-40D9-99AA-C02192679BFC}">
          <p14:sldIdLst>
            <p14:sldId id="577"/>
            <p14:sldId id="579"/>
            <p14:sldId id="580"/>
            <p14:sldId id="585"/>
          </p14:sldIdLst>
        </p14:section>
        <p14:section name="V.7. Trainer functions for Shallow Neural Networks" id="{26AC733F-0193-4315-8799-E8B388D8A1D0}">
          <p14:sldIdLst>
            <p14:sldId id="578"/>
            <p14:sldId id="581"/>
            <p14:sldId id="582"/>
            <p14:sldId id="583"/>
            <p14:sldId id="59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776C0-C364-40F2-9551-AA53ED992FE7}" v="130" dt="2024-01-26T01:06:35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8/10/relationships/authors" Target="author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8FDBDDF-898E-4945-BB8C-9D046AEFB868}"/>
    <pc:docChg chg="undo custSel addSld modSld modSection">
      <pc:chgData name="Matthieu De Mari" userId="dfb708c9-d8dc-439f-9a3b-c772bf4a311c" providerId="ADAL" clId="{E8FDBDDF-898E-4945-BB8C-9D046AEFB868}" dt="2023-06-15T09:24:11.068" v="1021" actId="20577"/>
      <pc:docMkLst>
        <pc:docMk/>
      </pc:docMkLst>
      <pc:sldChg chg="modSp mod">
        <pc:chgData name="Matthieu De Mari" userId="dfb708c9-d8dc-439f-9a3b-c772bf4a311c" providerId="ADAL" clId="{E8FDBDDF-898E-4945-BB8C-9D046AEFB868}" dt="2023-06-15T09:02:51.897" v="72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E8FDBDDF-898E-4945-BB8C-9D046AEFB868}" dt="2023-06-15T09:02:51.897" v="72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E8FDBDDF-898E-4945-BB8C-9D046AEFB868}" dt="2023-06-15T09:12:29.486" v="741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E8FDBDDF-898E-4945-BB8C-9D046AEFB868}" dt="2023-06-15T09:12:29.486" v="741" actId="20577"/>
          <ac:spMkLst>
            <pc:docMk/>
            <pc:sldMk cId="467965437" sldId="512"/>
            <ac:spMk id="3" creationId="{69973FE9-2456-3189-E04A-C10B8A15BD47}"/>
          </ac:spMkLst>
        </pc:spChg>
        <pc:picChg chg="mod">
          <ac:chgData name="Matthieu De Mari" userId="dfb708c9-d8dc-439f-9a3b-c772bf4a311c" providerId="ADAL" clId="{E8FDBDDF-898E-4945-BB8C-9D046AEFB868}" dt="2023-06-15T09:11:39.490" v="705" actId="1076"/>
          <ac:picMkLst>
            <pc:docMk/>
            <pc:sldMk cId="467965437" sldId="512"/>
            <ac:picMk id="8" creationId="{21F6C6EF-3635-93EE-6947-B3992FB0D98E}"/>
          </ac:picMkLst>
        </pc:picChg>
      </pc:sldChg>
      <pc:sldChg chg="delSp mod">
        <pc:chgData name="Matthieu De Mari" userId="dfb708c9-d8dc-439f-9a3b-c772bf4a311c" providerId="ADAL" clId="{E8FDBDDF-898E-4945-BB8C-9D046AEFB868}" dt="2023-06-15T09:13:08.896" v="745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E8FDBDDF-898E-4945-BB8C-9D046AEFB868}" dt="2023-06-15T09:13:08.896" v="745" actId="478"/>
          <ac:spMkLst>
            <pc:docMk/>
            <pc:sldMk cId="1737018993" sldId="513"/>
            <ac:spMk id="4" creationId="{F6D4DB04-EDFA-E40F-AD1C-A30D9488A946}"/>
          </ac:spMkLst>
        </pc:spChg>
      </pc:sldChg>
      <pc:sldChg chg="modSp mod">
        <pc:chgData name="Matthieu De Mari" userId="dfb708c9-d8dc-439f-9a3b-c772bf4a311c" providerId="ADAL" clId="{E8FDBDDF-898E-4945-BB8C-9D046AEFB868}" dt="2023-06-15T09:00:27.168" v="5" actId="20577"/>
        <pc:sldMkLst>
          <pc:docMk/>
          <pc:sldMk cId="3692904375" sldId="527"/>
        </pc:sldMkLst>
        <pc:spChg chg="mod">
          <ac:chgData name="Matthieu De Mari" userId="dfb708c9-d8dc-439f-9a3b-c772bf4a311c" providerId="ADAL" clId="{E8FDBDDF-898E-4945-BB8C-9D046AEFB868}" dt="2023-06-15T09:00:27.168" v="5" actId="20577"/>
          <ac:spMkLst>
            <pc:docMk/>
            <pc:sldMk cId="3692904375" sldId="527"/>
            <ac:spMk id="2" creationId="{C6B675BF-18E0-B2E0-1950-BC4CC14926B8}"/>
          </ac:spMkLst>
        </pc:spChg>
      </pc:sldChg>
      <pc:sldChg chg="modSp mod">
        <pc:chgData name="Matthieu De Mari" userId="dfb708c9-d8dc-439f-9a3b-c772bf4a311c" providerId="ADAL" clId="{E8FDBDDF-898E-4945-BB8C-9D046AEFB868}" dt="2023-06-15T09:00:51.004" v="7" actId="33524"/>
        <pc:sldMkLst>
          <pc:docMk/>
          <pc:sldMk cId="3324878099" sldId="535"/>
        </pc:sldMkLst>
        <pc:spChg chg="mod">
          <ac:chgData name="Matthieu De Mari" userId="dfb708c9-d8dc-439f-9a3b-c772bf4a311c" providerId="ADAL" clId="{E8FDBDDF-898E-4945-BB8C-9D046AEFB868}" dt="2023-06-15T09:00:51.004" v="7" actId="33524"/>
          <ac:spMkLst>
            <pc:docMk/>
            <pc:sldMk cId="3324878099" sldId="535"/>
            <ac:spMk id="4" creationId="{40324566-E487-2B5B-FECF-1378D31B1169}"/>
          </ac:spMkLst>
        </pc:spChg>
      </pc:sldChg>
      <pc:sldChg chg="modSp mod">
        <pc:chgData name="Matthieu De Mari" userId="dfb708c9-d8dc-439f-9a3b-c772bf4a311c" providerId="ADAL" clId="{E8FDBDDF-898E-4945-BB8C-9D046AEFB868}" dt="2023-06-15T09:03:58.700" v="89" actId="20577"/>
        <pc:sldMkLst>
          <pc:docMk/>
          <pc:sldMk cId="2209653093" sldId="547"/>
        </pc:sldMkLst>
        <pc:spChg chg="mod">
          <ac:chgData name="Matthieu De Mari" userId="dfb708c9-d8dc-439f-9a3b-c772bf4a311c" providerId="ADAL" clId="{E8FDBDDF-898E-4945-BB8C-9D046AEFB868}" dt="2023-06-15T09:03:58.700" v="89" actId="20577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E8FDBDDF-898E-4945-BB8C-9D046AEFB868}" dt="2023-06-15T09:03:46.363" v="82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E8FDBDDF-898E-4945-BB8C-9D046AEFB868}" dt="2023-06-15T09:03:46.363" v="82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addSp delSp modSp mod">
        <pc:chgData name="Matthieu De Mari" userId="dfb708c9-d8dc-439f-9a3b-c772bf4a311c" providerId="ADAL" clId="{E8FDBDDF-898E-4945-BB8C-9D046AEFB868}" dt="2023-06-15T09:12:52.399" v="744" actId="12"/>
        <pc:sldMkLst>
          <pc:docMk/>
          <pc:sldMk cId="781342620" sldId="550"/>
        </pc:sldMkLst>
        <pc:spChg chg="mod">
          <ac:chgData name="Matthieu De Mari" userId="dfb708c9-d8dc-439f-9a3b-c772bf4a311c" providerId="ADAL" clId="{E8FDBDDF-898E-4945-BB8C-9D046AEFB868}" dt="2023-06-15T09:12:52.399" v="744" actId="12"/>
          <ac:spMkLst>
            <pc:docMk/>
            <pc:sldMk cId="781342620" sldId="550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5.362" v="710"/>
          <ac:picMkLst>
            <pc:docMk/>
            <pc:sldMk cId="781342620" sldId="550"/>
            <ac:picMk id="4" creationId="{1A7079A6-2221-2AC5-77FB-4D27A8B3C922}"/>
          </ac:picMkLst>
        </pc:picChg>
        <pc:picChg chg="del">
          <ac:chgData name="Matthieu De Mari" userId="dfb708c9-d8dc-439f-9a3b-c772bf4a311c" providerId="ADAL" clId="{E8FDBDDF-898E-4945-BB8C-9D046AEFB868}" dt="2023-06-15T09:11:45.114" v="709" actId="478"/>
          <ac:picMkLst>
            <pc:docMk/>
            <pc:sldMk cId="781342620" sldId="550"/>
            <ac:picMk id="5" creationId="{754E702B-BF14-C8FA-F2F2-2D8FB364B6B9}"/>
          </ac:picMkLst>
        </pc:picChg>
      </pc:sldChg>
      <pc:sldChg chg="addSp delSp modSp mod">
        <pc:chgData name="Matthieu De Mari" userId="dfb708c9-d8dc-439f-9a3b-c772bf4a311c" providerId="ADAL" clId="{E8FDBDDF-898E-4945-BB8C-9D046AEFB868}" dt="2023-06-15T09:11:56.236" v="711" actId="113"/>
        <pc:sldMkLst>
          <pc:docMk/>
          <pc:sldMk cId="243822673" sldId="551"/>
        </pc:sldMkLst>
        <pc:spChg chg="mod">
          <ac:chgData name="Matthieu De Mari" userId="dfb708c9-d8dc-439f-9a3b-c772bf4a311c" providerId="ADAL" clId="{E8FDBDDF-898E-4945-BB8C-9D046AEFB868}" dt="2023-06-15T09:11:56.236" v="711" actId="113"/>
          <ac:spMkLst>
            <pc:docMk/>
            <pc:sldMk cId="243822673" sldId="551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2.823" v="707"/>
          <ac:picMkLst>
            <pc:docMk/>
            <pc:sldMk cId="243822673" sldId="551"/>
            <ac:picMk id="4" creationId="{6BEAAAE3-E424-584D-E01E-31F397026612}"/>
          </ac:picMkLst>
        </pc:picChg>
        <pc:picChg chg="del">
          <ac:chgData name="Matthieu De Mari" userId="dfb708c9-d8dc-439f-9a3b-c772bf4a311c" providerId="ADAL" clId="{E8FDBDDF-898E-4945-BB8C-9D046AEFB868}" dt="2023-06-15T09:11:42.527" v="706" actId="478"/>
          <ac:picMkLst>
            <pc:docMk/>
            <pc:sldMk cId="243822673" sldId="551"/>
            <ac:picMk id="7" creationId="{48FADE3F-C1E0-D824-995E-8F4ECE27F049}"/>
          </ac:picMkLst>
        </pc:picChg>
      </pc:sldChg>
      <pc:sldChg chg="modSp mod">
        <pc:chgData name="Matthieu De Mari" userId="dfb708c9-d8dc-439f-9a3b-c772bf4a311c" providerId="ADAL" clId="{E8FDBDDF-898E-4945-BB8C-9D046AEFB868}" dt="2023-06-15T09:13:56.832" v="753" actId="5793"/>
        <pc:sldMkLst>
          <pc:docMk/>
          <pc:sldMk cId="2360942240" sldId="560"/>
        </pc:sldMkLst>
        <pc:spChg chg="mod">
          <ac:chgData name="Matthieu De Mari" userId="dfb708c9-d8dc-439f-9a3b-c772bf4a311c" providerId="ADAL" clId="{E8FDBDDF-898E-4945-BB8C-9D046AEFB868}" dt="2023-06-15T09:13:56.832" v="753" actId="579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E8FDBDDF-898E-4945-BB8C-9D046AEFB868}" dt="2023-06-15T09:14:44.937" v="762" actId="5793"/>
        <pc:sldMkLst>
          <pc:docMk/>
          <pc:sldMk cId="1869178321" sldId="561"/>
        </pc:sldMkLst>
        <pc:spChg chg="mod">
          <ac:chgData name="Matthieu De Mari" userId="dfb708c9-d8dc-439f-9a3b-c772bf4a311c" providerId="ADAL" clId="{E8FDBDDF-898E-4945-BB8C-9D046AEFB868}" dt="2023-06-15T09:14:44.937" v="762" actId="5793"/>
          <ac:spMkLst>
            <pc:docMk/>
            <pc:sldMk cId="1869178321" sldId="561"/>
            <ac:spMk id="3" creationId="{4B1D6F20-0ADA-E25F-255A-06B421904CFE}"/>
          </ac:spMkLst>
        </pc:spChg>
      </pc:sldChg>
      <pc:sldChg chg="modSp mod">
        <pc:chgData name="Matthieu De Mari" userId="dfb708c9-d8dc-439f-9a3b-c772bf4a311c" providerId="ADAL" clId="{E8FDBDDF-898E-4945-BB8C-9D046AEFB868}" dt="2023-06-15T09:14:59.520" v="763" actId="14100"/>
        <pc:sldMkLst>
          <pc:docMk/>
          <pc:sldMk cId="494556532" sldId="562"/>
        </pc:sldMkLst>
        <pc:spChg chg="mod">
          <ac:chgData name="Matthieu De Mari" userId="dfb708c9-d8dc-439f-9a3b-c772bf4a311c" providerId="ADAL" clId="{E8FDBDDF-898E-4945-BB8C-9D046AEFB868}" dt="2023-06-15T09:14:59.520" v="763" actId="14100"/>
          <ac:spMkLst>
            <pc:docMk/>
            <pc:sldMk cId="494556532" sldId="562"/>
            <ac:spMk id="7" creationId="{D518979B-485A-1F91-718D-3D2067DBEA0B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18:10.524" v="833" actId="20577"/>
        <pc:sldMkLst>
          <pc:docMk/>
          <pc:sldMk cId="2659795063" sldId="563"/>
        </pc:sldMkLst>
        <pc:spChg chg="mod">
          <ac:chgData name="Matthieu De Mari" userId="dfb708c9-d8dc-439f-9a3b-c772bf4a311c" providerId="ADAL" clId="{E8FDBDDF-898E-4945-BB8C-9D046AEFB868}" dt="2023-06-15T09:18:10.524" v="833" actId="20577"/>
          <ac:spMkLst>
            <pc:docMk/>
            <pc:sldMk cId="2659795063" sldId="563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35.451" v="824"/>
          <ac:picMkLst>
            <pc:docMk/>
            <pc:sldMk cId="2659795063" sldId="563"/>
            <ac:picMk id="3" creationId="{754E2C2A-45A4-05BA-B1E1-267D4347C60D}"/>
          </ac:picMkLst>
        </pc:picChg>
      </pc:sldChg>
      <pc:sldChg chg="modSp mod">
        <pc:chgData name="Matthieu De Mari" userId="dfb708c9-d8dc-439f-9a3b-c772bf4a311c" providerId="ADAL" clId="{E8FDBDDF-898E-4945-BB8C-9D046AEFB868}" dt="2023-06-15T09:19:28.793" v="865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E8FDBDDF-898E-4945-BB8C-9D046AEFB868}" dt="2023-06-15T09:19:28.793" v="865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E8FDBDDF-898E-4945-BB8C-9D046AEFB868}" dt="2023-06-15T09:19:59.538" v="871" actId="14100"/>
        <pc:sldMkLst>
          <pc:docMk/>
          <pc:sldMk cId="2861982866" sldId="566"/>
        </pc:sldMkLst>
        <pc:spChg chg="mod">
          <ac:chgData name="Matthieu De Mari" userId="dfb708c9-d8dc-439f-9a3b-c772bf4a311c" providerId="ADAL" clId="{E8FDBDDF-898E-4945-BB8C-9D046AEFB868}" dt="2023-06-15T09:19:52.923" v="869" actId="14100"/>
          <ac:spMkLst>
            <pc:docMk/>
            <pc:sldMk cId="2861982866" sldId="566"/>
            <ac:spMk id="12" creationId="{DD3CD9CC-3DB1-E108-6A9D-978D92CBFE28}"/>
          </ac:spMkLst>
        </pc:spChg>
        <pc:cxnChg chg="mod">
          <ac:chgData name="Matthieu De Mari" userId="dfb708c9-d8dc-439f-9a3b-c772bf4a311c" providerId="ADAL" clId="{E8FDBDDF-898E-4945-BB8C-9D046AEFB868}" dt="2023-06-15T09:19:56.946" v="870" actId="14100"/>
          <ac:cxnSpMkLst>
            <pc:docMk/>
            <pc:sldMk cId="2861982866" sldId="566"/>
            <ac:cxnSpMk id="14" creationId="{C64E9A37-A7F7-360B-952C-B89423628496}"/>
          </ac:cxnSpMkLst>
        </pc:cxnChg>
        <pc:cxnChg chg="mod">
          <ac:chgData name="Matthieu De Mari" userId="dfb708c9-d8dc-439f-9a3b-c772bf4a311c" providerId="ADAL" clId="{E8FDBDDF-898E-4945-BB8C-9D046AEFB868}" dt="2023-06-15T09:19:59.538" v="871" actId="14100"/>
          <ac:cxnSpMkLst>
            <pc:docMk/>
            <pc:sldMk cId="2861982866" sldId="566"/>
            <ac:cxnSpMk id="15" creationId="{AE292570-28B5-65D3-67EE-A694DF11DD12}"/>
          </ac:cxnSpMkLst>
        </pc:cxnChg>
      </pc:sldChg>
      <pc:sldChg chg="modSp mod">
        <pc:chgData name="Matthieu De Mari" userId="dfb708c9-d8dc-439f-9a3b-c772bf4a311c" providerId="ADAL" clId="{E8FDBDDF-898E-4945-BB8C-9D046AEFB868}" dt="2023-06-15T09:21:10.747" v="881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E8FDBDDF-898E-4945-BB8C-9D046AEFB868}" dt="2023-06-15T09:21:10.747" v="881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E8FDBDDF-898E-4945-BB8C-9D046AEFB868}" dt="2023-06-15T09:21:33.325" v="88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E8FDBDDF-898E-4945-BB8C-9D046AEFB868}" dt="2023-06-15T09:21:33.325" v="88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2:24.813" v="885" actId="1076"/>
        <pc:sldMkLst>
          <pc:docMk/>
          <pc:sldMk cId="174187107" sldId="578"/>
        </pc:sldMkLst>
        <pc:picChg chg="mod">
          <ac:chgData name="Matthieu De Mari" userId="dfb708c9-d8dc-439f-9a3b-c772bf4a311c" providerId="ADAL" clId="{E8FDBDDF-898E-4945-BB8C-9D046AEFB868}" dt="2023-06-15T09:22:24.813" v="885" actId="1076"/>
          <ac:picMkLst>
            <pc:docMk/>
            <pc:sldMk cId="174187107" sldId="578"/>
            <ac:picMk id="15" creationId="{D5BB952A-D02B-AB55-6062-2A9EE5E7F4D7}"/>
          </ac:picMkLst>
        </pc:picChg>
      </pc:sldChg>
      <pc:sldChg chg="addSp modSp mod">
        <pc:chgData name="Matthieu De Mari" userId="dfb708c9-d8dc-439f-9a3b-c772bf4a311c" providerId="ADAL" clId="{E8FDBDDF-898E-4945-BB8C-9D046AEFB868}" dt="2023-06-15T09:23:09.080" v="955" actId="14100"/>
        <pc:sldMkLst>
          <pc:docMk/>
          <pc:sldMk cId="2134879360" sldId="581"/>
        </pc:sldMkLst>
        <pc:spChg chg="add mod">
          <ac:chgData name="Matthieu De Mari" userId="dfb708c9-d8dc-439f-9a3b-c772bf4a311c" providerId="ADAL" clId="{E8FDBDDF-898E-4945-BB8C-9D046AEFB868}" dt="2023-06-15T09:23:09.080" v="955" actId="14100"/>
          <ac:spMkLst>
            <pc:docMk/>
            <pc:sldMk cId="2134879360" sldId="581"/>
            <ac:spMk id="2" creationId="{7E88A7AC-899E-B788-34CD-EBC34917E865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24:11.068" v="1021" actId="20577"/>
        <pc:sldMkLst>
          <pc:docMk/>
          <pc:sldMk cId="1162878205" sldId="582"/>
        </pc:sldMkLst>
        <pc:spChg chg="add mod">
          <ac:chgData name="Matthieu De Mari" userId="dfb708c9-d8dc-439f-9a3b-c772bf4a311c" providerId="ADAL" clId="{E8FDBDDF-898E-4945-BB8C-9D046AEFB868}" dt="2023-06-15T09:24:11.068" v="1021" actId="20577"/>
          <ac:spMkLst>
            <pc:docMk/>
            <pc:sldMk cId="1162878205" sldId="582"/>
            <ac:spMk id="2" creationId="{4197B373-35AF-E358-C817-5CD737AE27B9}"/>
          </ac:spMkLst>
        </pc:spChg>
        <pc:picChg chg="mod modCrop">
          <ac:chgData name="Matthieu De Mari" userId="dfb708c9-d8dc-439f-9a3b-c772bf4a311c" providerId="ADAL" clId="{E8FDBDDF-898E-4945-BB8C-9D046AEFB868}" dt="2023-06-15T09:23:43.540" v="969" actId="732"/>
          <ac:picMkLst>
            <pc:docMk/>
            <pc:sldMk cId="1162878205" sldId="582"/>
            <ac:picMk id="3" creationId="{9E78ADEC-B29A-5E01-25E5-5D154C757A8E}"/>
          </ac:picMkLst>
        </pc:picChg>
      </pc:sldChg>
      <pc:sldChg chg="modSp mod">
        <pc:chgData name="Matthieu De Mari" userId="dfb708c9-d8dc-439f-9a3b-c772bf4a311c" providerId="ADAL" clId="{E8FDBDDF-898E-4945-BB8C-9D046AEFB868}" dt="2023-06-15T09:11:43.526" v="708" actId="27636"/>
        <pc:sldMkLst>
          <pc:docMk/>
          <pc:sldMk cId="884021004" sldId="587"/>
        </pc:sldMkLst>
        <pc:spChg chg="mod">
          <ac:chgData name="Matthieu De Mari" userId="dfb708c9-d8dc-439f-9a3b-c772bf4a311c" providerId="ADAL" clId="{E8FDBDDF-898E-4945-BB8C-9D046AEFB868}" dt="2023-06-15T09:11:43.526" v="708" actId="27636"/>
          <ac:spMkLst>
            <pc:docMk/>
            <pc:sldMk cId="884021004" sldId="587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1:50.312" v="884" actId="20577"/>
        <pc:sldMkLst>
          <pc:docMk/>
          <pc:sldMk cId="858027709" sldId="588"/>
        </pc:sldMkLst>
        <pc:spChg chg="mod">
          <ac:chgData name="Matthieu De Mari" userId="dfb708c9-d8dc-439f-9a3b-c772bf4a311c" providerId="ADAL" clId="{E8FDBDDF-898E-4945-BB8C-9D046AEFB868}" dt="2023-06-15T09:21:50.312" v="884" actId="20577"/>
          <ac:spMkLst>
            <pc:docMk/>
            <pc:sldMk cId="858027709" sldId="588"/>
            <ac:spMk id="6" creationId="{67AEAB6F-9509-B275-EBFE-87BAAB433D7F}"/>
          </ac:spMkLst>
        </pc:spChg>
      </pc:sldChg>
      <pc:sldChg chg="addSp delSp modSp new mod modClrScheme chgLayout">
        <pc:chgData name="Matthieu De Mari" userId="dfb708c9-d8dc-439f-9a3b-c772bf4a311c" providerId="ADAL" clId="{E8FDBDDF-898E-4945-BB8C-9D046AEFB868}" dt="2023-06-15T09:07:19.983" v="466" actId="1035"/>
        <pc:sldMkLst>
          <pc:docMk/>
          <pc:sldMk cId="3771406022" sldId="589"/>
        </pc:sldMkLst>
        <pc:spChg chg="mod or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2" creationId="{CED48723-AD13-89B7-1419-91F9B6B5E965}"/>
          </ac:spMkLst>
        </pc:spChg>
        <pc:spChg chg="mod ord">
          <ac:chgData name="Matthieu De Mari" userId="dfb708c9-d8dc-439f-9a3b-c772bf4a311c" providerId="ADAL" clId="{E8FDBDDF-898E-4945-BB8C-9D046AEFB868}" dt="2023-06-15T09:07:15.942" v="462" actId="20577"/>
          <ac:spMkLst>
            <pc:docMk/>
            <pc:sldMk cId="3771406022" sldId="589"/>
            <ac:spMk id="3" creationId="{1686B346-F257-1111-943C-75EAE45D13D2}"/>
          </ac:spMkLst>
        </pc:spChg>
        <pc:spChg chg="del mo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4" creationId="{FB362170-07E7-92F3-A8AC-E61A0949D2F4}"/>
          </ac:spMkLst>
        </pc:spChg>
        <pc:picChg chg="add mod">
          <ac:chgData name="Matthieu De Mari" userId="dfb708c9-d8dc-439f-9a3b-c772bf4a311c" providerId="ADAL" clId="{E8FDBDDF-898E-4945-BB8C-9D046AEFB868}" dt="2023-06-15T09:07:19.983" v="466" actId="1035"/>
          <ac:picMkLst>
            <pc:docMk/>
            <pc:sldMk cId="3771406022" sldId="589"/>
            <ac:picMk id="6" creationId="{FD45FA5B-6C71-D983-90F8-57E791E8FA80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8:57.076" v="848" actId="20577"/>
        <pc:sldMkLst>
          <pc:docMk/>
          <pc:sldMk cId="3283345998" sldId="590"/>
        </pc:sldMkLst>
        <pc:spChg chg="mod">
          <ac:chgData name="Matthieu De Mari" userId="dfb708c9-d8dc-439f-9a3b-c772bf4a311c" providerId="ADAL" clId="{E8FDBDDF-898E-4945-BB8C-9D046AEFB868}" dt="2023-06-15T09:18:57.076" v="848" actId="20577"/>
          <ac:spMkLst>
            <pc:docMk/>
            <pc:sldMk cId="3283345998" sldId="590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8:15.832" v="834"/>
          <ac:picMkLst>
            <pc:docMk/>
            <pc:sldMk cId="3283345998" sldId="590"/>
            <ac:picMk id="3" creationId="{E398ABB3-82E2-C1B6-DC02-4BF1E8482E99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7:27.325" v="823" actId="1076"/>
        <pc:sldMkLst>
          <pc:docMk/>
          <pc:sldMk cId="909948808" sldId="591"/>
        </pc:sldMkLst>
        <pc:spChg chg="mod">
          <ac:chgData name="Matthieu De Mari" userId="dfb708c9-d8dc-439f-9a3b-c772bf4a311c" providerId="ADAL" clId="{E8FDBDDF-898E-4945-BB8C-9D046AEFB868}" dt="2023-06-15T09:17:01.155" v="817" actId="5793"/>
          <ac:spMkLst>
            <pc:docMk/>
            <pc:sldMk cId="909948808" sldId="591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27.325" v="823" actId="1076"/>
          <ac:picMkLst>
            <pc:docMk/>
            <pc:sldMk cId="909948808" sldId="591"/>
            <ac:picMk id="3" creationId="{BC3557AA-FFA4-0280-9954-ECB186C0E6E5}"/>
          </ac:picMkLst>
        </pc:picChg>
      </pc:sldChg>
      <pc:sldChg chg="add">
        <pc:chgData name="Matthieu De Mari" userId="dfb708c9-d8dc-439f-9a3b-c772bf4a311c" providerId="ADAL" clId="{E8FDBDDF-898E-4945-BB8C-9D046AEFB868}" dt="2023-06-15T09:19:11.975" v="849"/>
        <pc:sldMkLst>
          <pc:docMk/>
          <pc:sldMk cId="3578305009" sldId="592"/>
        </pc:sldMkLst>
      </pc:sldChg>
    </pc:docChg>
  </pc:docChgLst>
  <pc:docChgLst>
    <pc:chgData name="Matthieu De Mari" userId="dfb708c9-d8dc-439f-9a3b-c772bf4a311c" providerId="ADAL" clId="{0F0776C0-C364-40F2-9551-AA53ED992FE7}"/>
    <pc:docChg chg="undo custSel addSld delSld modSld sldOrd addSection modSection">
      <pc:chgData name="Matthieu De Mari" userId="dfb708c9-d8dc-439f-9a3b-c772bf4a311c" providerId="ADAL" clId="{0F0776C0-C364-40F2-9551-AA53ED992FE7}" dt="2024-01-26T01:08:33.974" v="1678"/>
      <pc:docMkLst>
        <pc:docMk/>
      </pc:docMkLst>
      <pc:sldChg chg="modSp mod">
        <pc:chgData name="Matthieu De Mari" userId="dfb708c9-d8dc-439f-9a3b-c772bf4a311c" providerId="ADAL" clId="{0F0776C0-C364-40F2-9551-AA53ED992FE7}" dt="2024-01-26T00:55:17.448" v="447" actId="207"/>
        <pc:sldMkLst>
          <pc:docMk/>
          <pc:sldMk cId="3442501962" sldId="257"/>
        </pc:sldMkLst>
        <pc:spChg chg="mod">
          <ac:chgData name="Matthieu De Mari" userId="dfb708c9-d8dc-439f-9a3b-c772bf4a311c" providerId="ADAL" clId="{0F0776C0-C364-40F2-9551-AA53ED992FE7}" dt="2024-01-26T00:55:17.448" v="447" actId="207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F0776C0-C364-40F2-9551-AA53ED992FE7}" dt="2024-01-23T03:31:00.982" v="348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0F0776C0-C364-40F2-9551-AA53ED992FE7}" dt="2024-01-23T03:31:00.982" v="348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0F0776C0-C364-40F2-9551-AA53ED992FE7}" dt="2024-01-26T00:55:23.414" v="448" actId="207"/>
        <pc:sldMkLst>
          <pc:docMk/>
          <pc:sldMk cId="1464669599" sldId="517"/>
        </pc:sldMkLst>
        <pc:spChg chg="mod">
          <ac:chgData name="Matthieu De Mari" userId="dfb708c9-d8dc-439f-9a3b-c772bf4a311c" providerId="ADAL" clId="{0F0776C0-C364-40F2-9551-AA53ED992FE7}" dt="2024-01-26T00:55:23.414" v="448" actId="207"/>
          <ac:spMkLst>
            <pc:docMk/>
            <pc:sldMk cId="1464669599" sldId="51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F0776C0-C364-40F2-9551-AA53ED992FE7}" dt="2024-01-26T00:55:33.633" v="450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F0776C0-C364-40F2-9551-AA53ED992FE7}" dt="2024-01-26T00:55:33.633" v="450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F0776C0-C364-40F2-9551-AA53ED992FE7}" dt="2024-01-23T03:28:39.405" v="316" actId="20577"/>
        <pc:sldMkLst>
          <pc:docMk/>
          <pc:sldMk cId="1038226095" sldId="536"/>
        </pc:sldMkLst>
        <pc:spChg chg="mod">
          <ac:chgData name="Matthieu De Mari" userId="dfb708c9-d8dc-439f-9a3b-c772bf4a311c" providerId="ADAL" clId="{0F0776C0-C364-40F2-9551-AA53ED992FE7}" dt="2024-01-23T03:28:39.405" v="316" actId="20577"/>
          <ac:spMkLst>
            <pc:docMk/>
            <pc:sldMk cId="1038226095" sldId="536"/>
            <ac:spMk id="4" creationId="{40324566-E487-2B5B-FECF-1378D31B1169}"/>
          </ac:spMkLst>
        </pc:spChg>
      </pc:sldChg>
      <pc:sldChg chg="modSp">
        <pc:chgData name="Matthieu De Mari" userId="dfb708c9-d8dc-439f-9a3b-c772bf4a311c" providerId="ADAL" clId="{0F0776C0-C364-40F2-9551-AA53ED992FE7}" dt="2024-01-23T03:29:37.739" v="328" actId="20577"/>
        <pc:sldMkLst>
          <pc:docMk/>
          <pc:sldMk cId="453944168" sldId="538"/>
        </pc:sldMkLst>
        <pc:spChg chg="mod">
          <ac:chgData name="Matthieu De Mari" userId="dfb708c9-d8dc-439f-9a3b-c772bf4a311c" providerId="ADAL" clId="{0F0776C0-C364-40F2-9551-AA53ED992FE7}" dt="2024-01-23T03:29:37.739" v="328" actId="20577"/>
          <ac:spMkLst>
            <pc:docMk/>
            <pc:sldMk cId="453944168" sldId="538"/>
            <ac:spMk id="3" creationId="{546D2DE9-7096-79A2-190F-2A03A0ED8072}"/>
          </ac:spMkLst>
        </pc:spChg>
      </pc:sldChg>
      <pc:sldChg chg="modSp">
        <pc:chgData name="Matthieu De Mari" userId="dfb708c9-d8dc-439f-9a3b-c772bf4a311c" providerId="ADAL" clId="{0F0776C0-C364-40F2-9551-AA53ED992FE7}" dt="2024-01-23T03:29:35.310" v="326" actId="20577"/>
        <pc:sldMkLst>
          <pc:docMk/>
          <pc:sldMk cId="545763732" sldId="539"/>
        </pc:sldMkLst>
        <pc:spChg chg="mod">
          <ac:chgData name="Matthieu De Mari" userId="dfb708c9-d8dc-439f-9a3b-c772bf4a311c" providerId="ADAL" clId="{0F0776C0-C364-40F2-9551-AA53ED992FE7}" dt="2024-01-23T03:29:35.310" v="326" actId="20577"/>
          <ac:spMkLst>
            <pc:docMk/>
            <pc:sldMk cId="545763732" sldId="539"/>
            <ac:spMk id="3" creationId="{546D2DE9-7096-79A2-190F-2A03A0ED8072}"/>
          </ac:spMkLst>
        </pc:spChg>
      </pc:sldChg>
      <pc:sldChg chg="modSp">
        <pc:chgData name="Matthieu De Mari" userId="dfb708c9-d8dc-439f-9a3b-c772bf4a311c" providerId="ADAL" clId="{0F0776C0-C364-40F2-9551-AA53ED992FE7}" dt="2024-01-23T03:29:48.167" v="330"/>
        <pc:sldMkLst>
          <pc:docMk/>
          <pc:sldMk cId="3203638510" sldId="540"/>
        </pc:sldMkLst>
        <pc:spChg chg="mod">
          <ac:chgData name="Matthieu De Mari" userId="dfb708c9-d8dc-439f-9a3b-c772bf4a311c" providerId="ADAL" clId="{0F0776C0-C364-40F2-9551-AA53ED992FE7}" dt="2024-01-23T03:29:48.167" v="330"/>
          <ac:spMkLst>
            <pc:docMk/>
            <pc:sldMk cId="3203638510" sldId="540"/>
            <ac:spMk id="9" creationId="{A0E38244-EB1E-8A30-C5C5-0F231BA5FB45}"/>
          </ac:spMkLst>
        </pc:spChg>
      </pc:sldChg>
      <pc:sldChg chg="modSp">
        <pc:chgData name="Matthieu De Mari" userId="dfb708c9-d8dc-439f-9a3b-c772bf4a311c" providerId="ADAL" clId="{0F0776C0-C364-40F2-9551-AA53ED992FE7}" dt="2024-01-23T03:31:48.951" v="351" actId="113"/>
        <pc:sldMkLst>
          <pc:docMk/>
          <pc:sldMk cId="3916751870" sldId="542"/>
        </pc:sldMkLst>
        <pc:spChg chg="mod">
          <ac:chgData name="Matthieu De Mari" userId="dfb708c9-d8dc-439f-9a3b-c772bf4a311c" providerId="ADAL" clId="{0F0776C0-C364-40F2-9551-AA53ED992FE7}" dt="2024-01-23T03:31:48.951" v="351" actId="113"/>
          <ac:spMkLst>
            <pc:docMk/>
            <pc:sldMk cId="3916751870" sldId="542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0F0776C0-C364-40F2-9551-AA53ED992FE7}" dt="2024-01-23T03:32:40.381" v="358" actId="115"/>
        <pc:sldMkLst>
          <pc:docMk/>
          <pc:sldMk cId="2212613338" sldId="543"/>
        </pc:sldMkLst>
        <pc:spChg chg="mod">
          <ac:chgData name="Matthieu De Mari" userId="dfb708c9-d8dc-439f-9a3b-c772bf4a311c" providerId="ADAL" clId="{0F0776C0-C364-40F2-9551-AA53ED992FE7}" dt="2024-01-23T03:32:40.381" v="358" actId="115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0F0776C0-C364-40F2-9551-AA53ED992FE7}" dt="2024-01-23T03:34:57.303" v="386" actId="20577"/>
        <pc:sldMkLst>
          <pc:docMk/>
          <pc:sldMk cId="3100334900" sldId="544"/>
        </pc:sldMkLst>
        <pc:spChg chg="mod">
          <ac:chgData name="Matthieu De Mari" userId="dfb708c9-d8dc-439f-9a3b-c772bf4a311c" providerId="ADAL" clId="{0F0776C0-C364-40F2-9551-AA53ED992FE7}" dt="2024-01-23T03:34:57.303" v="386" actId="20577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0F0776C0-C364-40F2-9551-AA53ED992FE7}" dt="2024-01-23T03:35:23.262" v="417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F0776C0-C364-40F2-9551-AA53ED992FE7}" dt="2024-01-23T03:35:23.262" v="417" actId="20577"/>
          <ac:spMkLst>
            <pc:docMk/>
            <pc:sldMk cId="618201935" sldId="545"/>
            <ac:spMk id="3" creationId="{110B34B5-B323-85AD-87E7-A164C8773EEB}"/>
          </ac:spMkLst>
        </pc:spChg>
      </pc:sldChg>
      <pc:sldChg chg="addSp modSp mod">
        <pc:chgData name="Matthieu De Mari" userId="dfb708c9-d8dc-439f-9a3b-c772bf4a311c" providerId="ADAL" clId="{0F0776C0-C364-40F2-9551-AA53ED992FE7}" dt="2024-01-18T08:04:27.971" v="199" actId="20577"/>
        <pc:sldMkLst>
          <pc:docMk/>
          <pc:sldMk cId="1473552207" sldId="557"/>
        </pc:sldMkLst>
        <pc:spChg chg="add mod">
          <ac:chgData name="Matthieu De Mari" userId="dfb708c9-d8dc-439f-9a3b-c772bf4a311c" providerId="ADAL" clId="{0F0776C0-C364-40F2-9551-AA53ED992FE7}" dt="2024-01-18T08:04:27.971" v="199" actId="20577"/>
          <ac:spMkLst>
            <pc:docMk/>
            <pc:sldMk cId="1473552207" sldId="557"/>
            <ac:spMk id="2" creationId="{20965EAD-A0E9-77F6-B621-C437940A3FE6}"/>
          </ac:spMkLst>
        </pc:spChg>
      </pc:sldChg>
      <pc:sldChg chg="modSp mod">
        <pc:chgData name="Matthieu De Mari" userId="dfb708c9-d8dc-439f-9a3b-c772bf4a311c" providerId="ADAL" clId="{0F0776C0-C364-40F2-9551-AA53ED992FE7}" dt="2024-01-18T08:05:25.861" v="201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0F0776C0-C364-40F2-9551-AA53ED992FE7}" dt="2024-01-18T08:05:25.861" v="201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0F0776C0-C364-40F2-9551-AA53ED992FE7}" dt="2024-01-26T00:56:00.362" v="472" actId="20577"/>
        <pc:sldMkLst>
          <pc:docMk/>
          <pc:sldMk cId="2118947663" sldId="567"/>
        </pc:sldMkLst>
        <pc:spChg chg="mod">
          <ac:chgData name="Matthieu De Mari" userId="dfb708c9-d8dc-439f-9a3b-c772bf4a311c" providerId="ADAL" clId="{0F0776C0-C364-40F2-9551-AA53ED992FE7}" dt="2024-01-26T00:56:00.362" v="472" actId="20577"/>
          <ac:spMkLst>
            <pc:docMk/>
            <pc:sldMk cId="2118947663" sldId="567"/>
            <ac:spMk id="7" creationId="{E8A6B828-D9CD-5DA9-3D1E-6F24E022DFCC}"/>
          </ac:spMkLst>
        </pc:spChg>
      </pc:sldChg>
      <pc:sldChg chg="modSp mod">
        <pc:chgData name="Matthieu De Mari" userId="dfb708c9-d8dc-439f-9a3b-c772bf4a311c" providerId="ADAL" clId="{0F0776C0-C364-40F2-9551-AA53ED992FE7}" dt="2024-01-26T00:56:22.793" v="497" actId="27636"/>
        <pc:sldMkLst>
          <pc:docMk/>
          <pc:sldMk cId="209871370" sldId="568"/>
        </pc:sldMkLst>
        <pc:spChg chg="mod">
          <ac:chgData name="Matthieu De Mari" userId="dfb708c9-d8dc-439f-9a3b-c772bf4a311c" providerId="ADAL" clId="{0F0776C0-C364-40F2-9551-AA53ED992FE7}" dt="2024-01-26T00:56:22.793" v="497" actId="27636"/>
          <ac:spMkLst>
            <pc:docMk/>
            <pc:sldMk cId="209871370" sldId="568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0F0776C0-C364-40F2-9551-AA53ED992FE7}" dt="2023-10-12T04:05:35.506" v="116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F0776C0-C364-40F2-9551-AA53ED992FE7}" dt="2023-10-12T04:05:35.506" v="116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modSp">
        <pc:chgData name="Matthieu De Mari" userId="dfb708c9-d8dc-439f-9a3b-c772bf4a311c" providerId="ADAL" clId="{0F0776C0-C364-40F2-9551-AA53ED992FE7}" dt="2024-01-18T08:06:24.023" v="217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0F0776C0-C364-40F2-9551-AA53ED992FE7}" dt="2024-01-18T08:06:24.023" v="217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0F0776C0-C364-40F2-9551-AA53ED992FE7}" dt="2024-01-26T01:05:01.721" v="1560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0F0776C0-C364-40F2-9551-AA53ED992FE7}" dt="2024-01-26T01:05:01.721" v="1560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0F0776C0-C364-40F2-9551-AA53ED992FE7}" dt="2024-01-26T01:05:52.240" v="1611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0F0776C0-C364-40F2-9551-AA53ED992FE7}" dt="2024-01-26T01:05:52.240" v="1611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0F0776C0-C364-40F2-9551-AA53ED992FE7}" dt="2024-01-18T08:08:09.500" v="273" actId="14100"/>
        <pc:sldMkLst>
          <pc:docMk/>
          <pc:sldMk cId="2134879360" sldId="581"/>
        </pc:sldMkLst>
        <pc:spChg chg="mod">
          <ac:chgData name="Matthieu De Mari" userId="dfb708c9-d8dc-439f-9a3b-c772bf4a311c" providerId="ADAL" clId="{0F0776C0-C364-40F2-9551-AA53ED992FE7}" dt="2024-01-18T08:08:09.500" v="273" actId="14100"/>
          <ac:spMkLst>
            <pc:docMk/>
            <pc:sldMk cId="2134879360" sldId="581"/>
            <ac:spMk id="2" creationId="{7E88A7AC-899E-B788-34CD-EBC34917E865}"/>
          </ac:spMkLst>
        </pc:spChg>
      </pc:sldChg>
      <pc:sldChg chg="modSp mod">
        <pc:chgData name="Matthieu De Mari" userId="dfb708c9-d8dc-439f-9a3b-c772bf4a311c" providerId="ADAL" clId="{0F0776C0-C364-40F2-9551-AA53ED992FE7}" dt="2024-01-18T08:08:18.897" v="279" actId="20577"/>
        <pc:sldMkLst>
          <pc:docMk/>
          <pc:sldMk cId="1162878205" sldId="582"/>
        </pc:sldMkLst>
        <pc:spChg chg="mod">
          <ac:chgData name="Matthieu De Mari" userId="dfb708c9-d8dc-439f-9a3b-c772bf4a311c" providerId="ADAL" clId="{0F0776C0-C364-40F2-9551-AA53ED992FE7}" dt="2024-01-18T08:08:18.897" v="279" actId="20577"/>
          <ac:spMkLst>
            <pc:docMk/>
            <pc:sldMk cId="1162878205" sldId="582"/>
            <ac:spMk id="2" creationId="{4197B373-35AF-E358-C817-5CD737AE27B9}"/>
          </ac:spMkLst>
        </pc:spChg>
      </pc:sldChg>
      <pc:sldChg chg="addSp delSp modSp mod">
        <pc:chgData name="Matthieu De Mari" userId="dfb708c9-d8dc-439f-9a3b-c772bf4a311c" providerId="ADAL" clId="{0F0776C0-C364-40F2-9551-AA53ED992FE7}" dt="2024-01-26T01:07:18.180" v="1665" actId="1076"/>
        <pc:sldMkLst>
          <pc:docMk/>
          <pc:sldMk cId="1730252268" sldId="585"/>
        </pc:sldMkLst>
        <pc:spChg chg="mod">
          <ac:chgData name="Matthieu De Mari" userId="dfb708c9-d8dc-439f-9a3b-c772bf4a311c" providerId="ADAL" clId="{0F0776C0-C364-40F2-9551-AA53ED992FE7}" dt="2024-01-26T01:06:02.408" v="1624" actId="20577"/>
          <ac:spMkLst>
            <pc:docMk/>
            <pc:sldMk cId="1730252268" sldId="585"/>
            <ac:spMk id="2" creationId="{3765794E-5838-1441-97AB-02A9B8FB3C2C}"/>
          </ac:spMkLst>
        </pc:spChg>
        <pc:spChg chg="add mod">
          <ac:chgData name="Matthieu De Mari" userId="dfb708c9-d8dc-439f-9a3b-c772bf4a311c" providerId="ADAL" clId="{0F0776C0-C364-40F2-9551-AA53ED992FE7}" dt="2024-01-26T01:07:08.902" v="1660" actId="1076"/>
          <ac:spMkLst>
            <pc:docMk/>
            <pc:sldMk cId="1730252268" sldId="585"/>
            <ac:spMk id="4" creationId="{22DABBCF-853A-F78E-B5E6-9851A9319DB0}"/>
          </ac:spMkLst>
        </pc:spChg>
        <pc:spChg chg="add mod">
          <ac:chgData name="Matthieu De Mari" userId="dfb708c9-d8dc-439f-9a3b-c772bf4a311c" providerId="ADAL" clId="{0F0776C0-C364-40F2-9551-AA53ED992FE7}" dt="2024-01-26T01:07:13.355" v="1664" actId="1036"/>
          <ac:spMkLst>
            <pc:docMk/>
            <pc:sldMk cId="1730252268" sldId="585"/>
            <ac:spMk id="6" creationId="{E77C15A2-7E87-E209-2081-6974AE7A2A70}"/>
          </ac:spMkLst>
        </pc:spChg>
        <pc:spChg chg="add mod">
          <ac:chgData name="Matthieu De Mari" userId="dfb708c9-d8dc-439f-9a3b-c772bf4a311c" providerId="ADAL" clId="{0F0776C0-C364-40F2-9551-AA53ED992FE7}" dt="2024-01-26T01:07:18.180" v="1665" actId="1076"/>
          <ac:spMkLst>
            <pc:docMk/>
            <pc:sldMk cId="1730252268" sldId="585"/>
            <ac:spMk id="7" creationId="{E38B8996-183E-C7D3-C2BD-85890F670A0F}"/>
          </ac:spMkLst>
        </pc:spChg>
        <pc:graphicFrameChg chg="add mod">
          <ac:chgData name="Matthieu De Mari" userId="dfb708c9-d8dc-439f-9a3b-c772bf4a311c" providerId="ADAL" clId="{0F0776C0-C364-40F2-9551-AA53ED992FE7}" dt="2024-01-26T00:54:01.423" v="446" actId="20577"/>
          <ac:graphicFrameMkLst>
            <pc:docMk/>
            <pc:sldMk cId="1730252268" sldId="585"/>
            <ac:graphicFrameMk id="3" creationId="{A373DBF1-90E3-2E03-0911-F3E9A33CFCAF}"/>
          </ac:graphicFrameMkLst>
        </pc:graphicFrameChg>
        <pc:graphicFrameChg chg="del mod">
          <ac:chgData name="Matthieu De Mari" userId="dfb708c9-d8dc-439f-9a3b-c772bf4a311c" providerId="ADAL" clId="{0F0776C0-C364-40F2-9551-AA53ED992FE7}" dt="2024-01-26T00:53:53.525" v="442" actId="478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addSp delSp modSp mod">
        <pc:chgData name="Matthieu De Mari" userId="dfb708c9-d8dc-439f-9a3b-c772bf4a311c" providerId="ADAL" clId="{0F0776C0-C364-40F2-9551-AA53ED992FE7}" dt="2024-01-26T00:57:06.843" v="507" actId="20577"/>
        <pc:sldMkLst>
          <pc:docMk/>
          <pc:sldMk cId="3605419039" sldId="586"/>
        </pc:sldMkLst>
        <pc:spChg chg="del">
          <ac:chgData name="Matthieu De Mari" userId="dfb708c9-d8dc-439f-9a3b-c772bf4a311c" providerId="ADAL" clId="{0F0776C0-C364-40F2-9551-AA53ED992FE7}" dt="2024-01-26T00:56:45.128" v="498" actId="478"/>
          <ac:spMkLst>
            <pc:docMk/>
            <pc:sldMk cId="3605419039" sldId="586"/>
            <ac:spMk id="3" creationId="{5AA41464-B2B5-4EE7-DEF2-910D29FE3DA2}"/>
          </ac:spMkLst>
        </pc:spChg>
        <pc:spChg chg="mod">
          <ac:chgData name="Matthieu De Mari" userId="dfb708c9-d8dc-439f-9a3b-c772bf4a311c" providerId="ADAL" clId="{0F0776C0-C364-40F2-9551-AA53ED992FE7}" dt="2024-01-26T00:57:06.843" v="507" actId="20577"/>
          <ac:spMkLst>
            <pc:docMk/>
            <pc:sldMk cId="3605419039" sldId="586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0F0776C0-C364-40F2-9551-AA53ED992FE7}" dt="2024-01-26T00:56:46.873" v="499" actId="478"/>
          <ac:spMkLst>
            <pc:docMk/>
            <pc:sldMk cId="3605419039" sldId="586"/>
            <ac:spMk id="6" creationId="{60B0F27F-2E7B-1441-3581-C42E5368206A}"/>
          </ac:spMkLst>
        </pc:spChg>
        <pc:spChg chg="add mod">
          <ac:chgData name="Matthieu De Mari" userId="dfb708c9-d8dc-439f-9a3b-c772bf4a311c" providerId="ADAL" clId="{0F0776C0-C364-40F2-9551-AA53ED992FE7}" dt="2024-01-26T00:56:47.285" v="500"/>
          <ac:spMkLst>
            <pc:docMk/>
            <pc:sldMk cId="3605419039" sldId="586"/>
            <ac:spMk id="7" creationId="{3EFEA9E2-AE7C-23F8-DA29-FB5939F4F74C}"/>
          </ac:spMkLst>
        </pc:spChg>
      </pc:sldChg>
      <pc:sldChg chg="modSp">
        <pc:chgData name="Matthieu De Mari" userId="dfb708c9-d8dc-439f-9a3b-c772bf4a311c" providerId="ADAL" clId="{0F0776C0-C364-40F2-9551-AA53ED992FE7}" dt="2024-01-18T08:06:33.788" v="223" actId="20577"/>
        <pc:sldMkLst>
          <pc:docMk/>
          <pc:sldMk cId="884021004" sldId="587"/>
        </pc:sldMkLst>
        <pc:spChg chg="mod">
          <ac:chgData name="Matthieu De Mari" userId="dfb708c9-d8dc-439f-9a3b-c772bf4a311c" providerId="ADAL" clId="{0F0776C0-C364-40F2-9551-AA53ED992FE7}" dt="2024-01-18T08:06:33.788" v="223" actId="20577"/>
          <ac:spMkLst>
            <pc:docMk/>
            <pc:sldMk cId="884021004" sldId="587"/>
            <ac:spMk id="3" creationId="{5AA41464-B2B5-4EE7-DEF2-910D29FE3DA2}"/>
          </ac:spMkLst>
        </pc:spChg>
      </pc:sldChg>
      <pc:sldChg chg="del">
        <pc:chgData name="Matthieu De Mari" userId="dfb708c9-d8dc-439f-9a3b-c772bf4a311c" providerId="ADAL" clId="{0F0776C0-C364-40F2-9551-AA53ED992FE7}" dt="2024-01-26T00:57:14.262" v="508" actId="2696"/>
        <pc:sldMkLst>
          <pc:docMk/>
          <pc:sldMk cId="858027709" sldId="588"/>
        </pc:sldMkLst>
      </pc:sldChg>
      <pc:sldChg chg="modSp add mod">
        <pc:chgData name="Matthieu De Mari" userId="dfb708c9-d8dc-439f-9a3b-c772bf4a311c" providerId="ADAL" clId="{0F0776C0-C364-40F2-9551-AA53ED992FE7}" dt="2024-01-26T01:08:19.920" v="1676" actId="20577"/>
        <pc:sldMkLst>
          <pc:docMk/>
          <pc:sldMk cId="2267076689" sldId="588"/>
        </pc:sldMkLst>
        <pc:spChg chg="mod">
          <ac:chgData name="Matthieu De Mari" userId="dfb708c9-d8dc-439f-9a3b-c772bf4a311c" providerId="ADAL" clId="{0F0776C0-C364-40F2-9551-AA53ED992FE7}" dt="2024-01-26T00:58:10.822" v="593" actId="20577"/>
          <ac:spMkLst>
            <pc:docMk/>
            <pc:sldMk cId="2267076689" sldId="588"/>
            <ac:spMk id="6" creationId="{67AEAB6F-9509-B275-EBFE-87BAAB433D7F}"/>
          </ac:spMkLst>
        </pc:spChg>
        <pc:spChg chg="mod">
          <ac:chgData name="Matthieu De Mari" userId="dfb708c9-d8dc-439f-9a3b-c772bf4a311c" providerId="ADAL" clId="{0F0776C0-C364-40F2-9551-AA53ED992FE7}" dt="2024-01-26T01:08:19.920" v="1676" actId="20577"/>
          <ac:spMkLst>
            <pc:docMk/>
            <pc:sldMk cId="2267076689" sldId="588"/>
            <ac:spMk id="7" creationId="{A529F1D0-FF7B-BBB6-460B-7825B57FED7C}"/>
          </ac:spMkLst>
        </pc:spChg>
      </pc:sldChg>
      <pc:sldChg chg="modSp add mod ord">
        <pc:chgData name="Matthieu De Mari" userId="dfb708c9-d8dc-439f-9a3b-c772bf4a311c" providerId="ADAL" clId="{0F0776C0-C364-40F2-9551-AA53ED992FE7}" dt="2024-01-26T01:08:33.974" v="1678"/>
        <pc:sldMkLst>
          <pc:docMk/>
          <pc:sldMk cId="3140596953" sldId="593"/>
        </pc:sldMkLst>
        <pc:spChg chg="mod">
          <ac:chgData name="Matthieu De Mari" userId="dfb708c9-d8dc-439f-9a3b-c772bf4a311c" providerId="ADAL" clId="{0F0776C0-C364-40F2-9551-AA53ED992FE7}" dt="2024-01-26T01:08:33.974" v="1678"/>
          <ac:spMkLst>
            <pc:docMk/>
            <pc:sldMk cId="3140596953" sldId="593"/>
            <ac:spMk id="7" creationId="{A529F1D0-FF7B-BBB6-460B-7825B57FED7C}"/>
          </ac:spMkLst>
        </pc:spChg>
      </pc:sldChg>
      <pc:sldChg chg="addSp delSp modSp new mod modClrScheme chgLayout">
        <pc:chgData name="Matthieu De Mari" userId="dfb708c9-d8dc-439f-9a3b-c772bf4a311c" providerId="ADAL" clId="{0F0776C0-C364-40F2-9551-AA53ED992FE7}" dt="2024-01-26T01:04:14.050" v="1551" actId="20577"/>
        <pc:sldMkLst>
          <pc:docMk/>
          <pc:sldMk cId="3838573415" sldId="594"/>
        </pc:sldMkLst>
        <pc:spChg chg="mod ord">
          <ac:chgData name="Matthieu De Mari" userId="dfb708c9-d8dc-439f-9a3b-c772bf4a311c" providerId="ADAL" clId="{0F0776C0-C364-40F2-9551-AA53ED992FE7}" dt="2024-01-26T01:00:04.910" v="810" actId="700"/>
          <ac:spMkLst>
            <pc:docMk/>
            <pc:sldMk cId="3838573415" sldId="594"/>
            <ac:spMk id="2" creationId="{E5A87ACE-8066-4F00-7999-D0BC3EE91049}"/>
          </ac:spMkLst>
        </pc:spChg>
        <pc:spChg chg="del mod ord">
          <ac:chgData name="Matthieu De Mari" userId="dfb708c9-d8dc-439f-9a3b-c772bf4a311c" providerId="ADAL" clId="{0F0776C0-C364-40F2-9551-AA53ED992FE7}" dt="2024-01-26T01:00:04.910" v="810" actId="700"/>
          <ac:spMkLst>
            <pc:docMk/>
            <pc:sldMk cId="3838573415" sldId="594"/>
            <ac:spMk id="3" creationId="{2B8389BF-068D-8FCB-5E9F-3EA20A1FF79C}"/>
          </ac:spMkLst>
        </pc:spChg>
        <pc:spChg chg="add mod ord">
          <ac:chgData name="Matthieu De Mari" userId="dfb708c9-d8dc-439f-9a3b-c772bf4a311c" providerId="ADAL" clId="{0F0776C0-C364-40F2-9551-AA53ED992FE7}" dt="2024-01-26T01:03:08.746" v="1369" actId="27636"/>
          <ac:spMkLst>
            <pc:docMk/>
            <pc:sldMk cId="3838573415" sldId="594"/>
            <ac:spMk id="4" creationId="{77576733-351D-F6B1-C3E7-D1FBA9C46F48}"/>
          </ac:spMkLst>
        </pc:spChg>
        <pc:spChg chg="add mod ord">
          <ac:chgData name="Matthieu De Mari" userId="dfb708c9-d8dc-439f-9a3b-c772bf4a311c" providerId="ADAL" clId="{0F0776C0-C364-40F2-9551-AA53ED992FE7}" dt="2024-01-26T01:04:14.050" v="1551" actId="20577"/>
          <ac:spMkLst>
            <pc:docMk/>
            <pc:sldMk cId="3838573415" sldId="594"/>
            <ac:spMk id="5" creationId="{573752D9-2428-B51F-D3E0-47A60E6636BD}"/>
          </ac:spMkLst>
        </pc:spChg>
      </pc:sldChg>
      <pc:sldChg chg="add">
        <pc:chgData name="Matthieu De Mari" userId="dfb708c9-d8dc-439f-9a3b-c772bf4a311c" providerId="ADAL" clId="{0F0776C0-C364-40F2-9551-AA53ED992FE7}" dt="2024-01-26T01:04:20.098" v="1552"/>
        <pc:sldMkLst>
          <pc:docMk/>
          <pc:sldMk cId="1883251359" sldId="595"/>
        </pc:sldMkLst>
      </pc:sldChg>
    </pc:docChg>
  </pc:docChgLst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2-01T09:42:54.836" v="1636" actId="1076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5EAEA169-6596-4170-9A0D-668AAE200DDD}" dt="2023-01-26T06:27:52.852" v="616" actId="27636"/>
        <pc:sldMkLst>
          <pc:docMk/>
          <pc:sldMk cId="1893873068" sldId="266"/>
        </pc:sldMkLst>
        <pc:spChg chg="mod">
          <ac:chgData name="Matthieu De Mari" userId="dfb708c9-d8dc-439f-9a3b-c772bf4a311c" providerId="ADAL" clId="{5EAEA169-6596-4170-9A0D-668AAE200DDD}" dt="2023-01-26T06:27:52.852" v="616" actId="27636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2-01T09:28:09.669" v="1619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5EAEA169-6596-4170-9A0D-668AAE200DDD}" dt="2023-02-01T09:28:09.669" v="1619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modSp mod">
        <pc:chgData name="Matthieu De Mari" userId="dfb708c9-d8dc-439f-9a3b-c772bf4a311c" providerId="ADAL" clId="{5EAEA169-6596-4170-9A0D-668AAE200DDD}" dt="2023-02-01T08:07:41.375" v="1609" actId="113"/>
        <pc:sldMkLst>
          <pc:docMk/>
          <pc:sldMk cId="3760572474" sldId="511"/>
        </pc:sldMkLst>
        <pc:spChg chg="mod">
          <ac:chgData name="Matthieu De Mari" userId="dfb708c9-d8dc-439f-9a3b-c772bf4a311c" providerId="ADAL" clId="{5EAEA169-6596-4170-9A0D-668AAE200DDD}" dt="2023-02-01T08:07:41.375" v="1609" actId="113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5EAEA169-6596-4170-9A0D-668AAE200DDD}" dt="2023-01-26T02:44:39.681" v="138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5EAEA169-6596-4170-9A0D-668AAE200DDD}" dt="2023-01-26T02:44:39.681" v="138" actId="20577"/>
          <ac:spMkLst>
            <pc:docMk/>
            <pc:sldMk cId="467965437" sldId="512"/>
            <ac:spMk id="3" creationId="{69973FE9-2456-3189-E04A-C10B8A15BD47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modSp add del">
        <pc:chgData name="Matthieu De Mari" userId="dfb708c9-d8dc-439f-9a3b-c772bf4a311c" providerId="ADAL" clId="{5EAEA169-6596-4170-9A0D-668AAE200DDD}" dt="2023-02-01T07:48:19.473" v="1576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5EAEA169-6596-4170-9A0D-668AAE200DDD}" dt="2023-02-01T07:48:19.473" v="1576" actId="20577"/>
          <ac:spMkLst>
            <pc:docMk/>
            <pc:sldMk cId="3754516330" sldId="522"/>
            <ac:spMk id="4" creationId="{224B6C00-CDCA-7753-FD92-73BE0C88AE10}"/>
          </ac:spMkLst>
        </pc:spChg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modSp mod">
        <pc:chgData name="Matthieu De Mari" userId="dfb708c9-d8dc-439f-9a3b-c772bf4a311c" providerId="ADAL" clId="{5EAEA169-6596-4170-9A0D-668AAE200DDD}" dt="2023-01-26T02:41:05.909" v="45" actId="1036"/>
        <pc:sldMkLst>
          <pc:docMk/>
          <pc:sldMk cId="1038226095" sldId="536"/>
        </pc:sldMkLst>
        <pc:spChg chg="mod">
          <ac:chgData name="Matthieu De Mari" userId="dfb708c9-d8dc-439f-9a3b-c772bf4a311c" providerId="ADAL" clId="{5EAEA169-6596-4170-9A0D-668AAE200DDD}" dt="2023-01-26T02:40:57.343" v="39" actId="113"/>
          <ac:spMkLst>
            <pc:docMk/>
            <pc:sldMk cId="1038226095" sldId="536"/>
            <ac:spMk id="4" creationId="{40324566-E487-2B5B-FECF-1378D31B1169}"/>
          </ac:spMkLst>
        </pc:spChg>
        <pc:picChg chg="mod">
          <ac:chgData name="Matthieu De Mari" userId="dfb708c9-d8dc-439f-9a3b-c772bf4a311c" providerId="ADAL" clId="{5EAEA169-6596-4170-9A0D-668AAE200DDD}" dt="2023-01-26T02:41:05.909" v="4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">
        <pc:chgData name="Matthieu De Mari" userId="dfb708c9-d8dc-439f-9a3b-c772bf4a311c" providerId="ADAL" clId="{5EAEA169-6596-4170-9A0D-668AAE200DDD}" dt="2023-01-26T02:41:23.507" v="46" actId="113"/>
        <pc:sldMkLst>
          <pc:docMk/>
          <pc:sldMk cId="453944168" sldId="538"/>
        </pc:sldMkLst>
        <pc:spChg chg="mod">
          <ac:chgData name="Matthieu De Mari" userId="dfb708c9-d8dc-439f-9a3b-c772bf4a311c" providerId="ADAL" clId="{5EAEA169-6596-4170-9A0D-668AAE200DDD}" dt="2023-01-26T02:41:23.507" v="46" actId="113"/>
          <ac:spMkLst>
            <pc:docMk/>
            <pc:sldMk cId="453944168" sldId="538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2-01T08:03:36.957" v="1586" actId="14100"/>
        <pc:sldMkLst>
          <pc:docMk/>
          <pc:sldMk cId="545763732" sldId="539"/>
        </pc:sldMkLst>
        <pc:spChg chg="mod">
          <ac:chgData name="Matthieu De Mari" userId="dfb708c9-d8dc-439f-9a3b-c772bf4a311c" providerId="ADAL" clId="{5EAEA169-6596-4170-9A0D-668AAE200DDD}" dt="2023-02-01T08:03:36.957" v="1586" actId="14100"/>
          <ac:spMkLst>
            <pc:docMk/>
            <pc:sldMk cId="545763732" sldId="539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1-27T07:11:45.323" v="641" actId="27636"/>
        <pc:sldMkLst>
          <pc:docMk/>
          <pc:sldMk cId="3916751870" sldId="542"/>
        </pc:sldMkLst>
        <pc:spChg chg="mod">
          <ac:chgData name="Matthieu De Mari" userId="dfb708c9-d8dc-439f-9a3b-c772bf4a311c" providerId="ADAL" clId="{5EAEA169-6596-4170-9A0D-668AAE200DDD}" dt="2023-01-27T07:11:45.323" v="641" actId="27636"/>
          <ac:spMkLst>
            <pc:docMk/>
            <pc:sldMk cId="3916751870" sldId="542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08:23.965" v="1613" actId="20577"/>
        <pc:sldMkLst>
          <pc:docMk/>
          <pc:sldMk cId="2212613338" sldId="543"/>
        </pc:sldMkLst>
        <pc:spChg chg="mod">
          <ac:chgData name="Matthieu De Mari" userId="dfb708c9-d8dc-439f-9a3b-c772bf4a311c" providerId="ADAL" clId="{5EAEA169-6596-4170-9A0D-668AAE200DDD}" dt="2023-02-01T08:08:23.965" v="1613" actId="20577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5EAEA169-6596-4170-9A0D-668AAE200DDD}" dt="2023-01-26T02:43:07.390" v="58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18:28.793" v="1615" actId="113"/>
        <pc:sldMkLst>
          <pc:docMk/>
          <pc:sldMk cId="3100334900" sldId="544"/>
        </pc:sldMkLst>
        <pc:spChg chg="mod">
          <ac:chgData name="Matthieu De Mari" userId="dfb708c9-d8dc-439f-9a3b-c772bf4a311c" providerId="ADAL" clId="{5EAEA169-6596-4170-9A0D-668AAE200DDD}" dt="2023-02-01T08:18:28.793" v="1615" actId="113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5EAEA169-6596-4170-9A0D-668AAE200DDD}" dt="2023-01-26T02:44:25.623" v="135" actId="27636"/>
        <pc:sldMkLst>
          <pc:docMk/>
          <pc:sldMk cId="2209653093" sldId="547"/>
        </pc:sldMkLst>
        <pc:spChg chg="mod">
          <ac:chgData name="Matthieu De Mari" userId="dfb708c9-d8dc-439f-9a3b-c772bf4a311c" providerId="ADAL" clId="{5EAEA169-6596-4170-9A0D-668AAE200DDD}" dt="2023-01-26T02:44:25.623" v="135" actId="27636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5EAEA169-6596-4170-9A0D-668AAE200DDD}" dt="2023-01-26T02:44:33.961" v="136" actId="14100"/>
        <pc:sldMkLst>
          <pc:docMk/>
          <pc:sldMk cId="1753014364" sldId="548"/>
        </pc:sldMkLst>
        <pc:spChg chg="mod">
          <ac:chgData name="Matthieu De Mari" userId="dfb708c9-d8dc-439f-9a3b-c772bf4a311c" providerId="ADAL" clId="{5EAEA169-6596-4170-9A0D-668AAE200DDD}" dt="2023-01-26T02:44:33.961" v="136" actId="14100"/>
          <ac:spMkLst>
            <pc:docMk/>
            <pc:sldMk cId="1753014364" sldId="548"/>
            <ac:spMk id="5" creationId="{13D08CC2-D8C0-4AB8-597E-6A99C46C8215}"/>
          </ac:spMkLst>
        </pc:spChg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  <pc:sldChg chg="modSp mod">
        <pc:chgData name="Matthieu De Mari" userId="dfb708c9-d8dc-439f-9a3b-c772bf4a311c" providerId="ADAL" clId="{5EAEA169-6596-4170-9A0D-668AAE200DDD}" dt="2023-01-27T08:41:40.352" v="860" actId="20577"/>
        <pc:sldMkLst>
          <pc:docMk/>
          <pc:sldMk cId="3244809207" sldId="552"/>
        </pc:sldMkLst>
        <pc:spChg chg="mod">
          <ac:chgData name="Matthieu De Mari" userId="dfb708c9-d8dc-439f-9a3b-c772bf4a311c" providerId="ADAL" clId="{5EAEA169-6596-4170-9A0D-668AAE200DDD}" dt="2023-01-27T08:41:40.352" v="860" actId="20577"/>
          <ac:spMkLst>
            <pc:docMk/>
            <pc:sldMk cId="3244809207" sldId="552"/>
            <ac:spMk id="3" creationId="{0B7174F8-F1BE-D6E5-016B-AE54399D1E1B}"/>
          </ac:spMkLst>
        </pc:spChg>
      </pc:sldChg>
      <pc:sldChg chg="modSp mod">
        <pc:chgData name="Matthieu De Mari" userId="dfb708c9-d8dc-439f-9a3b-c772bf4a311c" providerId="ADAL" clId="{5EAEA169-6596-4170-9A0D-668AAE200DDD}" dt="2023-02-01T08:32:36.737" v="1616" actId="20577"/>
        <pc:sldMkLst>
          <pc:docMk/>
          <pc:sldMk cId="49853049" sldId="554"/>
        </pc:sldMkLst>
        <pc:spChg chg="mod">
          <ac:chgData name="Matthieu De Mari" userId="dfb708c9-d8dc-439f-9a3b-c772bf4a311c" providerId="ADAL" clId="{5EAEA169-6596-4170-9A0D-668AAE200DDD}" dt="2023-02-01T08:32:36.737" v="161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7T08:41:59.254" v="864" actId="1076"/>
        <pc:sldMkLst>
          <pc:docMk/>
          <pc:sldMk cId="681620648" sldId="558"/>
        </pc:sldMkLst>
        <pc:picChg chg="add mod">
          <ac:chgData name="Matthieu De Mari" userId="dfb708c9-d8dc-439f-9a3b-c772bf4a311c" providerId="ADAL" clId="{5EAEA169-6596-4170-9A0D-668AAE200DDD}" dt="2023-01-27T08:41:59.254" v="864" actId="1076"/>
          <ac:picMkLst>
            <pc:docMk/>
            <pc:sldMk cId="681620648" sldId="558"/>
            <ac:picMk id="4" creationId="{CCE07B46-BDBF-EA2C-6EA2-2B1DD37BF3C0}"/>
          </ac:picMkLst>
        </pc:picChg>
        <pc:picChg chg="del">
          <ac:chgData name="Matthieu De Mari" userId="dfb708c9-d8dc-439f-9a3b-c772bf4a311c" providerId="ADAL" clId="{5EAEA169-6596-4170-9A0D-668AAE200DDD}" dt="2023-01-27T08:41:45.210" v="861" actId="478"/>
          <ac:picMkLst>
            <pc:docMk/>
            <pc:sldMk cId="681620648" sldId="558"/>
            <ac:picMk id="6" creationId="{25B79D7E-DAF8-AB22-143E-034BD17DF03D}"/>
          </ac:picMkLst>
        </pc:picChg>
      </pc:sldChg>
      <pc:sldChg chg="modSp mod">
        <pc:chgData name="Matthieu De Mari" userId="dfb708c9-d8dc-439f-9a3b-c772bf4a311c" providerId="ADAL" clId="{5EAEA169-6596-4170-9A0D-668AAE200DDD}" dt="2023-01-26T02:46:09.667" v="197" actId="113"/>
        <pc:sldMkLst>
          <pc:docMk/>
          <pc:sldMk cId="2360942240" sldId="560"/>
        </pc:sldMkLst>
        <pc:spChg chg="mod">
          <ac:chgData name="Matthieu De Mari" userId="dfb708c9-d8dc-439f-9a3b-c772bf4a311c" providerId="ADAL" clId="{5EAEA169-6596-4170-9A0D-668AAE200DDD}" dt="2023-01-26T02:46:09.667" v="197" actId="11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5EAEA169-6596-4170-9A0D-668AAE200DDD}" dt="2023-01-26T02:46:38.508" v="230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5EAEA169-6596-4170-9A0D-668AAE200DDD}" dt="2023-01-26T02:46:38.508" v="230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addSp delSp modSp mod">
        <pc:chgData name="Matthieu De Mari" userId="dfb708c9-d8dc-439f-9a3b-c772bf4a311c" providerId="ADAL" clId="{5EAEA169-6596-4170-9A0D-668AAE200DDD}" dt="2023-02-01T09:42:36.690" v="1629" actId="1076"/>
        <pc:sldMkLst>
          <pc:docMk/>
          <pc:sldMk cId="494556532" sldId="562"/>
        </pc:sldMkLst>
        <pc:picChg chg="add mod modCrop">
          <ac:chgData name="Matthieu De Mari" userId="dfb708c9-d8dc-439f-9a3b-c772bf4a311c" providerId="ADAL" clId="{5EAEA169-6596-4170-9A0D-668AAE200DDD}" dt="2023-02-01T09:42:36.690" v="1629" actId="1076"/>
          <ac:picMkLst>
            <pc:docMk/>
            <pc:sldMk cId="494556532" sldId="562"/>
            <ac:picMk id="4" creationId="{553390E9-E91B-C89D-EFE9-849172140711}"/>
          </ac:picMkLst>
        </pc:picChg>
        <pc:picChg chg="add del">
          <ac:chgData name="Matthieu De Mari" userId="dfb708c9-d8dc-439f-9a3b-c772bf4a311c" providerId="ADAL" clId="{5EAEA169-6596-4170-9A0D-668AAE200DDD}" dt="2023-01-27T08:42:12.903" v="867" actId="22"/>
          <ac:picMkLst>
            <pc:docMk/>
            <pc:sldMk cId="494556532" sldId="562"/>
            <ac:picMk id="4" creationId="{5EBE785F-003A-1330-1EAF-6B02ECA4503E}"/>
          </ac:picMkLst>
        </pc:picChg>
        <pc:picChg chg="add del">
          <ac:chgData name="Matthieu De Mari" userId="dfb708c9-d8dc-439f-9a3b-c772bf4a311c" providerId="ADAL" clId="{5EAEA169-6596-4170-9A0D-668AAE200DDD}" dt="2023-01-27T08:42:26.076" v="869" actId="478"/>
          <ac:picMkLst>
            <pc:docMk/>
            <pc:sldMk cId="494556532" sldId="562"/>
            <ac:picMk id="6" creationId="{6AB4E7E0-9F9E-53A8-41D4-0D1078EC55AA}"/>
          </ac:picMkLst>
        </pc:picChg>
        <pc:picChg chg="add del mod">
          <ac:chgData name="Matthieu De Mari" userId="dfb708c9-d8dc-439f-9a3b-c772bf4a311c" providerId="ADAL" clId="{5EAEA169-6596-4170-9A0D-668AAE200DDD}" dt="2023-02-01T09:41:55.645" v="1620" actId="478"/>
          <ac:picMkLst>
            <pc:docMk/>
            <pc:sldMk cId="494556532" sldId="562"/>
            <ac:picMk id="8" creationId="{5D456271-9B47-7722-9CE2-4DFC7826E625}"/>
          </ac:picMkLst>
        </pc:picChg>
      </pc:sldChg>
      <pc:sldChg chg="addSp delSp modSp mod">
        <pc:chgData name="Matthieu De Mari" userId="dfb708c9-d8dc-439f-9a3b-c772bf4a311c" providerId="ADAL" clId="{5EAEA169-6596-4170-9A0D-668AAE200DDD}" dt="2023-02-01T09:42:54.836" v="1636" actId="1076"/>
        <pc:sldMkLst>
          <pc:docMk/>
          <pc:sldMk cId="3208516839" sldId="564"/>
        </pc:sldMkLst>
        <pc:picChg chg="add mod modCrop">
          <ac:chgData name="Matthieu De Mari" userId="dfb708c9-d8dc-439f-9a3b-c772bf4a311c" providerId="ADAL" clId="{5EAEA169-6596-4170-9A0D-668AAE200DDD}" dt="2023-02-01T09:42:54.836" v="1636" actId="1076"/>
          <ac:picMkLst>
            <pc:docMk/>
            <pc:sldMk cId="3208516839" sldId="564"/>
            <ac:picMk id="4" creationId="{7BEB85C1-C8E9-0CE6-643E-CD27E910AA03}"/>
          </ac:picMkLst>
        </pc:picChg>
        <pc:picChg chg="del">
          <ac:chgData name="Matthieu De Mari" userId="dfb708c9-d8dc-439f-9a3b-c772bf4a311c" providerId="ADAL" clId="{5EAEA169-6596-4170-9A0D-668AAE200DDD}" dt="2023-02-01T09:41:56.568" v="1621" actId="478"/>
          <ac:picMkLst>
            <pc:docMk/>
            <pc:sldMk cId="3208516839" sldId="564"/>
            <ac:picMk id="6" creationId="{9D8A61F5-3D15-A806-6CDD-6E7C348E772D}"/>
          </ac:picMkLst>
        </pc:picChg>
      </pc:sldChg>
      <pc:sldChg chg="modSp mod">
        <pc:chgData name="Matthieu De Mari" userId="dfb708c9-d8dc-439f-9a3b-c772bf4a311c" providerId="ADAL" clId="{5EAEA169-6596-4170-9A0D-668AAE200DDD}" dt="2023-01-26T02:47:27.133" v="238" actId="113"/>
        <pc:sldMkLst>
          <pc:docMk/>
          <pc:sldMk cId="2506094589" sldId="565"/>
        </pc:sldMkLst>
        <pc:spChg chg="mod">
          <ac:chgData name="Matthieu De Mari" userId="dfb708c9-d8dc-439f-9a3b-c772bf4a311c" providerId="ADAL" clId="{5EAEA169-6596-4170-9A0D-668AAE200DDD}" dt="2023-01-26T02:47:27.133" v="238" actId="113"/>
          <ac:spMkLst>
            <pc:docMk/>
            <pc:sldMk cId="2506094589" sldId="565"/>
            <ac:spMk id="7" creationId="{351BBB68-C97A-F968-8AD2-DE508BF2C073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6T02:55:55.731" v="605" actId="22"/>
        <pc:sldMkLst>
          <pc:docMk/>
          <pc:sldMk cId="209871370" sldId="568"/>
        </pc:sldMkLst>
        <pc:spChg chg="mod">
          <ac:chgData name="Matthieu De Mari" userId="dfb708c9-d8dc-439f-9a3b-c772bf4a311c" providerId="ADAL" clId="{5EAEA169-6596-4170-9A0D-668AAE200DDD}" dt="2023-01-26T02:53:56.065" v="598" actId="207"/>
          <ac:spMkLst>
            <pc:docMk/>
            <pc:sldMk cId="209871370" sldId="568"/>
            <ac:spMk id="3" creationId="{5AA41464-B2B5-4EE7-DEF2-910D29FE3DA2}"/>
          </ac:spMkLst>
        </pc:spChg>
        <pc:spChg chg="del mod">
          <ac:chgData name="Matthieu De Mari" userId="dfb708c9-d8dc-439f-9a3b-c772bf4a311c" providerId="ADAL" clId="{5EAEA169-6596-4170-9A0D-668AAE200DDD}" dt="2023-01-26T02:53:31.926" v="547" actId="478"/>
          <ac:spMkLst>
            <pc:docMk/>
            <pc:sldMk cId="209871370" sldId="568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5EAEA169-6596-4170-9A0D-668AAE200DDD}" dt="2023-01-26T02:53:33.518" v="548" actId="478"/>
          <ac:spMkLst>
            <pc:docMk/>
            <pc:sldMk cId="209871370" sldId="568"/>
            <ac:spMk id="6" creationId="{DA37627F-0058-F53E-60A6-996CDDD6AD7B}"/>
          </ac:spMkLst>
        </pc:spChg>
        <pc:picChg chg="add mod">
          <ac:chgData name="Matthieu De Mari" userId="dfb708c9-d8dc-439f-9a3b-c772bf4a311c" providerId="ADAL" clId="{5EAEA169-6596-4170-9A0D-668AAE200DDD}" dt="2023-01-26T02:55:41.461" v="603" actId="1076"/>
          <ac:picMkLst>
            <pc:docMk/>
            <pc:sldMk cId="209871370" sldId="568"/>
            <ac:picMk id="8" creationId="{48C10190-FF3B-624E-DD3E-30221ED6BDEE}"/>
          </ac:picMkLst>
        </pc:picChg>
        <pc:picChg chg="add del">
          <ac:chgData name="Matthieu De Mari" userId="dfb708c9-d8dc-439f-9a3b-c772bf4a311c" providerId="ADAL" clId="{5EAEA169-6596-4170-9A0D-668AAE200DDD}" dt="2023-01-26T02:55:55.731" v="605" actId="22"/>
          <ac:picMkLst>
            <pc:docMk/>
            <pc:sldMk cId="209871370" sldId="568"/>
            <ac:picMk id="10" creationId="{09ADBC84-0330-F8DE-1C5D-0D78E9ADF002}"/>
          </ac:picMkLst>
        </pc:picChg>
      </pc:sldChg>
      <pc:sldChg chg="modSp del mod">
        <pc:chgData name="Matthieu De Mari" userId="dfb708c9-d8dc-439f-9a3b-c772bf4a311c" providerId="ADAL" clId="{5EAEA169-6596-4170-9A0D-668AAE200DDD}" dt="2023-01-26T06:27:54.660" v="617" actId="47"/>
        <pc:sldMkLst>
          <pc:docMk/>
          <pc:sldMk cId="3190040579" sldId="569"/>
        </pc:sldMkLst>
        <pc:spChg chg="mod">
          <ac:chgData name="Matthieu De Mari" userId="dfb708c9-d8dc-439f-9a3b-c772bf4a311c" providerId="ADAL" clId="{5EAEA169-6596-4170-9A0D-668AAE200DDD}" dt="2023-01-26T06:27:46.495" v="608" actId="21"/>
          <ac:spMkLst>
            <pc:docMk/>
            <pc:sldMk cId="3190040579" sldId="569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1-26T02:48:57.323" v="262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5EAEA169-6596-4170-9A0D-668AAE200DDD}" dt="2023-01-26T02:48:57.323" v="262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46.605" v="272" actId="114"/>
        <pc:sldMkLst>
          <pc:docMk/>
          <pc:sldMk cId="2111657733" sldId="574"/>
        </pc:sldMkLst>
        <pc:spChg chg="mod">
          <ac:chgData name="Matthieu De Mari" userId="dfb708c9-d8dc-439f-9a3b-c772bf4a311c" providerId="ADAL" clId="{5EAEA169-6596-4170-9A0D-668AAE200DDD}" dt="2023-01-26T02:49:46.605" v="272" actId="114"/>
          <ac:spMkLst>
            <pc:docMk/>
            <pc:sldMk cId="2111657733" sldId="574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5EAEA169-6596-4170-9A0D-668AAE200DDD}" dt="2023-01-27T08:46:15.310" v="132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5EAEA169-6596-4170-9A0D-668AAE200DDD}" dt="2023-01-27T08:46:15.310" v="132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06.952" v="282" actId="114"/>
        <pc:sldMkLst>
          <pc:docMk/>
          <pc:sldMk cId="4180016153" sldId="576"/>
        </pc:sldMkLst>
        <pc:spChg chg="mod">
          <ac:chgData name="Matthieu De Mari" userId="dfb708c9-d8dc-439f-9a3b-c772bf4a311c" providerId="ADAL" clId="{5EAEA169-6596-4170-9A0D-668AAE200DDD}" dt="2023-01-26T02:50:06.952" v="282" actId="114"/>
          <ac:spMkLst>
            <pc:docMk/>
            <pc:sldMk cId="4180016153" sldId="576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13.194" v="284" actId="114"/>
        <pc:sldMkLst>
          <pc:docMk/>
          <pc:sldMk cId="1620224169" sldId="577"/>
        </pc:sldMkLst>
        <pc:spChg chg="mod">
          <ac:chgData name="Matthieu De Mari" userId="dfb708c9-d8dc-439f-9a3b-c772bf4a311c" providerId="ADAL" clId="{5EAEA169-6596-4170-9A0D-668AAE200DDD}" dt="2023-01-26T02:50:13.194" v="284" actId="114"/>
          <ac:spMkLst>
            <pc:docMk/>
            <pc:sldMk cId="1620224169" sldId="577"/>
            <ac:spMk id="8" creationId="{56F73953-A2CE-A62E-D071-2A65983D9173}"/>
          </ac:spMkLst>
        </pc:spChg>
      </pc:sldChg>
      <pc:sldChg chg="modSp">
        <pc:chgData name="Matthieu De Mari" userId="dfb708c9-d8dc-439f-9a3b-c772bf4a311c" providerId="ADAL" clId="{5EAEA169-6596-4170-9A0D-668AAE200DDD}" dt="2023-02-01T09:16:45.049" v="1618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5EAEA169-6596-4170-9A0D-668AAE200DDD}" dt="2023-02-01T09:16:45.049" v="1618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5EAEA169-6596-4170-9A0D-668AAE200DDD}" dt="2023-01-26T02:50:32.236" v="299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5EAEA169-6596-4170-9A0D-668AAE200DDD}" dt="2023-01-26T02:50:32.236" v="299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addSp delSp modSp new mod">
        <pc:chgData name="Matthieu De Mari" userId="dfb708c9-d8dc-439f-9a3b-c772bf4a311c" providerId="ADAL" clId="{5EAEA169-6596-4170-9A0D-668AAE200DDD}" dt="2023-01-26T02:52:33.759" v="545" actId="20577"/>
        <pc:sldMkLst>
          <pc:docMk/>
          <pc:sldMk cId="1730252268" sldId="585"/>
        </pc:sldMkLst>
        <pc:spChg chg="mod">
          <ac:chgData name="Matthieu De Mari" userId="dfb708c9-d8dc-439f-9a3b-c772bf4a311c" providerId="ADAL" clId="{5EAEA169-6596-4170-9A0D-668AAE200DDD}" dt="2023-01-26T02:51:05.986" v="331" actId="20577"/>
          <ac:spMkLst>
            <pc:docMk/>
            <pc:sldMk cId="1730252268" sldId="585"/>
            <ac:spMk id="2" creationId="{3765794E-5838-1441-97AB-02A9B8FB3C2C}"/>
          </ac:spMkLst>
        </pc:spChg>
        <pc:spChg chg="del">
          <ac:chgData name="Matthieu De Mari" userId="dfb708c9-d8dc-439f-9a3b-c772bf4a311c" providerId="ADAL" clId="{5EAEA169-6596-4170-9A0D-668AAE200DDD}" dt="2023-01-26T02:51:01.127" v="319" actId="478"/>
          <ac:spMkLst>
            <pc:docMk/>
            <pc:sldMk cId="1730252268" sldId="585"/>
            <ac:spMk id="3" creationId="{4C110691-9D64-16DA-F3CD-3FD359DA4533}"/>
          </ac:spMkLst>
        </pc:spChg>
        <pc:spChg chg="del">
          <ac:chgData name="Matthieu De Mari" userId="dfb708c9-d8dc-439f-9a3b-c772bf4a311c" providerId="ADAL" clId="{5EAEA169-6596-4170-9A0D-668AAE200DDD}" dt="2023-01-26T02:51:02.115" v="320" actId="478"/>
          <ac:spMkLst>
            <pc:docMk/>
            <pc:sldMk cId="1730252268" sldId="585"/>
            <ac:spMk id="4" creationId="{6613799A-724C-DB97-0E09-7AF6427F41B2}"/>
          </ac:spMkLst>
        </pc:spChg>
        <pc:graphicFrameChg chg="add mod modGraphic">
          <ac:chgData name="Matthieu De Mari" userId="dfb708c9-d8dc-439f-9a3b-c772bf4a311c" providerId="ADAL" clId="{5EAEA169-6596-4170-9A0D-668AAE200DDD}" dt="2023-01-26T02:52:33.759" v="545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 add mod">
        <pc:chgData name="Matthieu De Mari" userId="dfb708c9-d8dc-439f-9a3b-c772bf4a311c" providerId="ADAL" clId="{5EAEA169-6596-4170-9A0D-668AAE200DDD}" dt="2023-01-26T02:55:59.625" v="606"/>
        <pc:sldMkLst>
          <pc:docMk/>
          <pc:sldMk cId="3605419039" sldId="586"/>
        </pc:sldMkLst>
        <pc:spChg chg="mod">
          <ac:chgData name="Matthieu De Mari" userId="dfb708c9-d8dc-439f-9a3b-c772bf4a311c" providerId="ADAL" clId="{5EAEA169-6596-4170-9A0D-668AAE200DDD}" dt="2023-01-26T02:55:59.625" v="606"/>
          <ac:spMkLst>
            <pc:docMk/>
            <pc:sldMk cId="3605419039" sldId="586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5EAEA169-6596-4170-9A0D-668AAE200DDD}" dt="2023-01-27T08:44:51.315" v="1190" actId="20577"/>
        <pc:sldMkLst>
          <pc:docMk/>
          <pc:sldMk cId="884021004" sldId="587"/>
        </pc:sldMkLst>
        <pc:spChg chg="mod">
          <ac:chgData name="Matthieu De Mari" userId="dfb708c9-d8dc-439f-9a3b-c772bf4a311c" providerId="ADAL" clId="{5EAEA169-6596-4170-9A0D-668AAE200DDD}" dt="2023-01-27T08:43:14.062" v="898" actId="20577"/>
          <ac:spMkLst>
            <pc:docMk/>
            <pc:sldMk cId="884021004" sldId="587"/>
            <ac:spMk id="2" creationId="{FE7FC3C7-E510-3203-5C24-A976AECCABAC}"/>
          </ac:spMkLst>
        </pc:spChg>
        <pc:spChg chg="mod">
          <ac:chgData name="Matthieu De Mari" userId="dfb708c9-d8dc-439f-9a3b-c772bf4a311c" providerId="ADAL" clId="{5EAEA169-6596-4170-9A0D-668AAE200DDD}" dt="2023-01-27T08:44:51.315" v="1190" actId="20577"/>
          <ac:spMkLst>
            <pc:docMk/>
            <pc:sldMk cId="884021004" sldId="587"/>
            <ac:spMk id="3" creationId="{5AA41464-B2B5-4EE7-DEF2-910D29FE3DA2}"/>
          </ac:spMkLst>
        </pc:spChg>
      </pc:sldChg>
      <pc:sldChg chg="addSp delSp modSp new mod modClrScheme chgLayout">
        <pc:chgData name="Matthieu De Mari" userId="dfb708c9-d8dc-439f-9a3b-c772bf4a311c" providerId="ADAL" clId="{5EAEA169-6596-4170-9A0D-668AAE200DDD}" dt="2023-01-27T08:47:25.550" v="1572" actId="20577"/>
        <pc:sldMkLst>
          <pc:docMk/>
          <pc:sldMk cId="858027709" sldId="588"/>
        </pc:sldMkLst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2" creationId="{1D7906D1-0FB4-AA23-3D77-1EC69CC69CC1}"/>
          </ac:spMkLst>
        </pc:spChg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3" creationId="{0D19C3DB-FE8E-A4C4-5EC2-96742C4887F2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4" creationId="{899A7B92-FA7C-D01C-12F9-CE960BE3AB21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5" creationId="{64C7BFA0-7CB1-5FD2-A2CD-46B6322CB66C}"/>
          </ac:spMkLst>
        </pc:spChg>
        <pc:spChg chg="add mod ord">
          <ac:chgData name="Matthieu De Mari" userId="dfb708c9-d8dc-439f-9a3b-c772bf4a311c" providerId="ADAL" clId="{5EAEA169-6596-4170-9A0D-668AAE200DDD}" dt="2023-01-27T08:46:45.455" v="1397" actId="20577"/>
          <ac:spMkLst>
            <pc:docMk/>
            <pc:sldMk cId="858027709" sldId="588"/>
            <ac:spMk id="6" creationId="{67AEAB6F-9509-B275-EBFE-87BAAB433D7F}"/>
          </ac:spMkLst>
        </pc:spChg>
        <pc:spChg chg="add mod ord">
          <ac:chgData name="Matthieu De Mari" userId="dfb708c9-d8dc-439f-9a3b-c772bf4a311c" providerId="ADAL" clId="{5EAEA169-6596-4170-9A0D-668AAE200DDD}" dt="2023-01-27T08:47:25.550" v="1572" actId="20577"/>
          <ac:spMkLst>
            <pc:docMk/>
            <pc:sldMk cId="858027709" sldId="588"/>
            <ac:spMk id="7" creationId="{A529F1D0-FF7B-BBB6-460B-7825B57FED7C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samples. Compute errors and loss function.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gradients. Adjust parameters with backprop.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iterations, as in GD earlier.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3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3"/>
      <dgm:spPr/>
    </dgm:pt>
    <dgm:pt modelId="{C8629A62-D246-4C9C-A371-EF172DD923CB}" type="pres">
      <dgm:prSet presAssocID="{B214E32C-B9C1-412B-92AE-F7AF02D76F06}" presName="node" presStyleLbl="node1" presStyleIdx="1" presStyleCnt="3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1" presStyleCnt="3"/>
      <dgm:spPr/>
    </dgm:pt>
    <dgm:pt modelId="{7B051FAB-4F2C-43A6-A08D-D8A73D6B2C30}" type="pres">
      <dgm:prSet presAssocID="{98E926EB-135D-48DD-863B-667F3679062A}" presName="node" presStyleLbl="node1" presStyleIdx="2" presStyleCnt="3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2" presStyleCnt="3"/>
      <dgm:spPr/>
    </dgm:pt>
  </dgm:ptLst>
  <dgm:cxnLst>
    <dgm:cxn modelId="{D8820F00-5162-4053-8D1F-AECF67F9F5B7}" srcId="{3A3A6167-6C2C-41A9-928F-00AC906DF1A5}" destId="{98E926EB-135D-48DD-863B-667F3679062A}" srcOrd="2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1" destOrd="0" parTransId="{B4D93966-2CA3-49B4-8245-3B3CBEC803CF}" sibTransId="{EEAA2037-DE38-4FB4-8D50-20CC3EED9FF8}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457F1090-122D-4D52-9F58-240655C6771B}" type="presParOf" srcId="{16A4867E-33FE-4328-95A1-AFFB04A47A61}" destId="{C8629A62-D246-4C9C-A371-EF172DD923CB}" srcOrd="3" destOrd="0" presId="urn:microsoft.com/office/officeart/2005/8/layout/cycle5"/>
    <dgm:cxn modelId="{D7AD564F-2CC3-4BBF-9176-9CB18F3331F9}" type="presParOf" srcId="{16A4867E-33FE-4328-95A1-AFFB04A47A61}" destId="{BE531EF3-27B2-4E28-88C6-4F4288227334}" srcOrd="4" destOrd="0" presId="urn:microsoft.com/office/officeart/2005/8/layout/cycle5"/>
    <dgm:cxn modelId="{72D97E56-FFC4-4C05-9345-AFDE75DFCD3F}" type="presParOf" srcId="{16A4867E-33FE-4328-95A1-AFFB04A47A61}" destId="{8DFFBC6C-5BF6-494E-BCD9-7424940D0A5A}" srcOrd="5" destOrd="0" presId="urn:microsoft.com/office/officeart/2005/8/layout/cycle5"/>
    <dgm:cxn modelId="{F1B59F06-66F4-4FB8-A9D6-D04D5D705148}" type="presParOf" srcId="{16A4867E-33FE-4328-95A1-AFFB04A47A61}" destId="{7B051FAB-4F2C-43A6-A08D-D8A73D6B2C30}" srcOrd="6" destOrd="0" presId="urn:microsoft.com/office/officeart/2005/8/layout/cycle5"/>
    <dgm:cxn modelId="{735261C5-2794-4806-841B-2B76AC0C0AC7}" type="presParOf" srcId="{16A4867E-33FE-4328-95A1-AFFB04A47A61}" destId="{A8EA45B7-AB43-4CCA-9DAD-DC3B6AC6A264}" srcOrd="7" destOrd="0" presId="urn:microsoft.com/office/officeart/2005/8/layout/cycle5"/>
    <dgm:cxn modelId="{62AF33B9-2B4D-4A2D-9562-8F85C17B0CDD}" type="presParOf" srcId="{16A4867E-33FE-4328-95A1-AFFB04A47A61}" destId="{E3D06BB9-B2E3-4E43-B093-97F8E2A9875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samples. Compute errors and loss function.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gradients. Adjust parameters with backprop.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iterations, as in GD earlier.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3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3"/>
      <dgm:spPr/>
    </dgm:pt>
    <dgm:pt modelId="{C8629A62-D246-4C9C-A371-EF172DD923CB}" type="pres">
      <dgm:prSet presAssocID="{B214E32C-B9C1-412B-92AE-F7AF02D76F06}" presName="node" presStyleLbl="node1" presStyleIdx="1" presStyleCnt="3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1" presStyleCnt="3"/>
      <dgm:spPr/>
    </dgm:pt>
    <dgm:pt modelId="{7B051FAB-4F2C-43A6-A08D-D8A73D6B2C30}" type="pres">
      <dgm:prSet presAssocID="{98E926EB-135D-48DD-863B-667F3679062A}" presName="node" presStyleLbl="node1" presStyleIdx="2" presStyleCnt="3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2" presStyleCnt="3"/>
      <dgm:spPr/>
    </dgm:pt>
  </dgm:ptLst>
  <dgm:cxnLst>
    <dgm:cxn modelId="{D8820F00-5162-4053-8D1F-AECF67F9F5B7}" srcId="{3A3A6167-6C2C-41A9-928F-00AC906DF1A5}" destId="{98E926EB-135D-48DD-863B-667F3679062A}" srcOrd="2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1" destOrd="0" parTransId="{B4D93966-2CA3-49B4-8245-3B3CBEC803CF}" sibTransId="{EEAA2037-DE38-4FB4-8D50-20CC3EED9FF8}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457F1090-122D-4D52-9F58-240655C6771B}" type="presParOf" srcId="{16A4867E-33FE-4328-95A1-AFFB04A47A61}" destId="{C8629A62-D246-4C9C-A371-EF172DD923CB}" srcOrd="3" destOrd="0" presId="urn:microsoft.com/office/officeart/2005/8/layout/cycle5"/>
    <dgm:cxn modelId="{D7AD564F-2CC3-4BBF-9176-9CB18F3331F9}" type="presParOf" srcId="{16A4867E-33FE-4328-95A1-AFFB04A47A61}" destId="{BE531EF3-27B2-4E28-88C6-4F4288227334}" srcOrd="4" destOrd="0" presId="urn:microsoft.com/office/officeart/2005/8/layout/cycle5"/>
    <dgm:cxn modelId="{72D97E56-FFC4-4C05-9345-AFDE75DFCD3F}" type="presParOf" srcId="{16A4867E-33FE-4328-95A1-AFFB04A47A61}" destId="{8DFFBC6C-5BF6-494E-BCD9-7424940D0A5A}" srcOrd="5" destOrd="0" presId="urn:microsoft.com/office/officeart/2005/8/layout/cycle5"/>
    <dgm:cxn modelId="{F1B59F06-66F4-4FB8-A9D6-D04D5D705148}" type="presParOf" srcId="{16A4867E-33FE-4328-95A1-AFFB04A47A61}" destId="{7B051FAB-4F2C-43A6-A08D-D8A73D6B2C30}" srcOrd="6" destOrd="0" presId="urn:microsoft.com/office/officeart/2005/8/layout/cycle5"/>
    <dgm:cxn modelId="{735261C5-2794-4806-841B-2B76AC0C0AC7}" type="presParOf" srcId="{16A4867E-33FE-4328-95A1-AFFB04A47A61}" destId="{A8EA45B7-AB43-4CCA-9DAD-DC3B6AC6A264}" srcOrd="7" destOrd="0" presId="urn:microsoft.com/office/officeart/2005/8/layout/cycle5"/>
    <dgm:cxn modelId="{62AF33B9-2B4D-4A2D-9562-8F85C17B0CDD}" type="presParOf" srcId="{16A4867E-33FE-4328-95A1-AFFB04A47A61}" destId="{E3D06BB9-B2E3-4E43-B093-97F8E2A9875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3821742" y="621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Forward pass on dataset samples. Compute errors and loss function.</a:t>
          </a:r>
          <a:endParaRPr lang="en-SG" sz="1800" kern="1200" dirty="0"/>
        </a:p>
      </dsp:txBody>
      <dsp:txXfrm>
        <a:off x="3895583" y="74462"/>
        <a:ext cx="2179442" cy="1364949"/>
      </dsp:txXfrm>
    </dsp:sp>
    <dsp:sp modelId="{19CEF774-A24B-43ED-8BE5-AFF3B996D8C8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3491635" y="642148"/>
              </a:moveTo>
              <a:arcTo wR="2016168" hR="2016168" stAng="19022338" swAng="23006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567795" y="3024874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 new loss value to compute gradients. Adjust parameters with backprop.</a:t>
          </a:r>
          <a:endParaRPr lang="en-SG" sz="1800" kern="1200" dirty="0"/>
        </a:p>
      </dsp:txBody>
      <dsp:txXfrm>
        <a:off x="5641636" y="3098715"/>
        <a:ext cx="2179442" cy="1364949"/>
      </dsp:txXfrm>
    </dsp:sp>
    <dsp:sp modelId="{8DFFBC6C-5BF6-494E-BCD9-7424940D0A5A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2634180" y="3935282"/>
              </a:moveTo>
              <a:arcTo wR="2016168" hR="2016168" stAng="4328993" swAng="21420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75689" y="3024874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Repeat until convergence or max number of iterations, as in GD earlier.</a:t>
          </a:r>
          <a:endParaRPr lang="en-SG" sz="1800" kern="1200" dirty="0"/>
        </a:p>
      </dsp:txBody>
      <dsp:txXfrm>
        <a:off x="2149530" y="3098715"/>
        <a:ext cx="2179442" cy="1364949"/>
      </dsp:txXfrm>
    </dsp:sp>
    <dsp:sp modelId="{E3D06BB9-B2E3-4E43-B093-97F8E2A98751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6543" y="1853859"/>
              </a:moveTo>
              <a:arcTo wR="2016168" hR="2016168" stAng="11077051" swAng="23006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3821742" y="621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Forward pass on dataset samples. Compute errors and loss function.</a:t>
          </a:r>
          <a:endParaRPr lang="en-SG" sz="1800" kern="1200" dirty="0"/>
        </a:p>
      </dsp:txBody>
      <dsp:txXfrm>
        <a:off x="3895583" y="74462"/>
        <a:ext cx="2179442" cy="1364949"/>
      </dsp:txXfrm>
    </dsp:sp>
    <dsp:sp modelId="{19CEF774-A24B-43ED-8BE5-AFF3B996D8C8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3491635" y="642148"/>
              </a:moveTo>
              <a:arcTo wR="2016168" hR="2016168" stAng="19022338" swAng="23006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567795" y="3024874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 new loss value to compute gradients. Adjust parameters with backprop.</a:t>
          </a:r>
          <a:endParaRPr lang="en-SG" sz="1800" kern="1200" dirty="0"/>
        </a:p>
      </dsp:txBody>
      <dsp:txXfrm>
        <a:off x="5641636" y="3098715"/>
        <a:ext cx="2179442" cy="1364949"/>
      </dsp:txXfrm>
    </dsp:sp>
    <dsp:sp modelId="{8DFFBC6C-5BF6-494E-BCD9-7424940D0A5A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2634180" y="3935282"/>
              </a:moveTo>
              <a:arcTo wR="2016168" hR="2016168" stAng="4328993" swAng="21420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75689" y="3024874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Repeat until convergence or max number of iterations, as in GD earlier.</a:t>
          </a:r>
          <a:endParaRPr lang="en-SG" sz="1800" kern="1200" dirty="0"/>
        </a:p>
      </dsp:txBody>
      <dsp:txXfrm>
        <a:off x="2149530" y="3098715"/>
        <a:ext cx="2179442" cy="1364949"/>
      </dsp:txXfrm>
    </dsp:sp>
    <dsp:sp modelId="{E3D06BB9-B2E3-4E43-B093-97F8E2A98751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6543" y="1853859"/>
              </a:moveTo>
              <a:arcTo wR="2016168" hR="2016168" stAng="11077051" swAng="23006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mock dataset generation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dirty="0"/>
                  <a:t>M (class with value 0, if chest size is below 104 cm) size</a:t>
                </a:r>
              </a:p>
              <a:p>
                <a:pPr lvl="1"/>
                <a:r>
                  <a:rPr lang="en-GB" dirty="0"/>
                  <a:t>and L size (class with value 1, if chest size is above 104 cm).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systems provide a high level of performance and accuracy in solving problems or making decisions, but these are difficult to design as they require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</a:t>
            </a:r>
            <a:r>
              <a:rPr lang="en-GB" dirty="0"/>
              <a:t> in our case, we could define an expert system as shown below, but most of the time the datasets will not have a clear logic and you will have to rely on ML algorithms instead, basically </a:t>
            </a:r>
            <a:r>
              <a:rPr lang="en-GB" i="1" dirty="0"/>
              <a:t>“hoping the AI will figure out a logic that works”.</a:t>
            </a:r>
            <a:endParaRPr lang="en-SG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8" y="5162408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a L size shirt).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sigmoid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being of class 1 (that is a L size shirt).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  <a:blipFill>
                <a:blip r:embed="rId2"/>
                <a:stretch>
                  <a:fillRect l="-235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combination of linear regression and sigmoid together.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different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families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problems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structure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of a Deep Learning problem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regression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algorithm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how is it used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train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polynomial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regression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how to implement it in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Ridge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regression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0E38244-EB1E-8A30-C5C5-0F231BA5FB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can implement the logistic regression below and try it out with some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!</a:t>
                </a: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0E38244-EB1E-8A30-C5C5-0F231BA5F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train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is not that good for logistic regression.</a:t>
                </a:r>
              </a:p>
              <a:p>
                <a:r>
                  <a:rPr lang="en-GB" dirty="0"/>
                  <a:t>We need something else!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logistic regression, we prefer to </a:t>
                </a:r>
                <a:r>
                  <a:rPr lang="en-GB" b="1" dirty="0"/>
                  <a:t>minimize</a:t>
                </a:r>
                <a:r>
                  <a:rPr lang="en-GB" dirty="0"/>
                  <a:t> a loss function, called the</a:t>
                </a:r>
                <a:br>
                  <a:rPr lang="en-GB" dirty="0"/>
                </a:br>
                <a:r>
                  <a:rPr lang="en-GB" b="1" dirty="0"/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(cross-entropy)</a:t>
                </a:r>
                <a:r>
                  <a:rPr lang="en-GB" dirty="0"/>
                  <a:t> function, instead.</a:t>
                </a:r>
              </a:p>
              <a:p>
                <a:r>
                  <a:rPr lang="en-GB" dirty="0"/>
                  <a:t>This function has to do with the two </a:t>
                </a:r>
                <a:r>
                  <a:rPr lang="en-GB" b="1" dirty="0"/>
                  <a:t>logistic</a:t>
                </a:r>
                <a:r>
                  <a:rPr lang="en-GB" dirty="0"/>
                  <a:t> </a:t>
                </a:r>
                <a:r>
                  <a:rPr lang="en-GB" b="1" dirty="0"/>
                  <a:t>functions</a:t>
                </a:r>
                <a:r>
                  <a:rPr lang="en-GB" dirty="0"/>
                  <a:t> we have introduced earlier.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b="1" dirty="0"/>
                  <a:t>When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b="1" dirty="0"/>
                  <a:t>, both terms of the loss function, will have values close to 0</a:t>
                </a:r>
                <a:r>
                  <a:rPr lang="en-GB" dirty="0"/>
                  <a:t>. This follows from the properties we defined earlier for the logistic functions.</a:t>
                </a:r>
              </a:p>
              <a:p>
                <a:r>
                  <a:rPr lang="en-GB" dirty="0"/>
                  <a:t>On the opposite</a:t>
                </a:r>
                <a:r>
                  <a:rPr lang="en-GB" b="1" dirty="0"/>
                  <a:t>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b="1" dirty="0"/>
                  <a:t> are different, producing larger non-zero negative values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performance/loss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u="sng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</a:t>
            </a:r>
            <a:r>
              <a:rPr lang="en-GB" b="1" u="sng" dirty="0"/>
              <a:t>minimize</a:t>
            </a:r>
            <a:r>
              <a:rPr lang="en-GB" b="1" dirty="0"/>
              <a:t> loss functions</a:t>
            </a:r>
            <a:r>
              <a:rPr lang="en-GB" dirty="0"/>
              <a:t>. This requires a simple adjustment, </a:t>
            </a:r>
            <a:r>
              <a:rPr lang="en-GB" b="1" dirty="0"/>
              <a:t>multiplying the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800">
                                                      <a:latin typeface="Cambria Math" panose="02040503050406030204" pitchFamily="18" charset="0"/>
                                                    </a:rPr>
                                                    <m:t>ln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We could look for the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equation</a:t>
            </a:r>
            <a:r>
              <a:rPr lang="en-GB" dirty="0"/>
              <a:t> for the logistic regression, but this simply will not work. It is simply impossible to solve the logistic regression problem analytically.</a:t>
            </a:r>
          </a:p>
          <a:p>
            <a:r>
              <a:rPr lang="en-GB" dirty="0"/>
              <a:t>(Not convinced? Try solving it analytically!).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4427507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(Newton method is not covered but feel free to look it up/try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2398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When attempting to evaluate a classification model, it is often a good idea to first display a confusion matrix for the predicted values of the (test) dataset samples.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57909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We can also ask for a classification report for the trained model.</a:t>
            </a:r>
          </a:p>
          <a:p>
            <a:r>
              <a:rPr lang="en-GB" dirty="0"/>
              <a:t>This shows the precision, recall and F1 scores for each class, as well as the overall accuracy of the model.</a:t>
            </a:r>
          </a:p>
          <a:p>
            <a:r>
              <a:rPr lang="en-GB" dirty="0"/>
              <a:t>For each one of these metrics, the best value is 1.0, and our model exhibits it, suggesting again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overfitting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underfitting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generalization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train-test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split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why is it related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generalization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8723-AD13-89B7-1419-91F9B6B5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B346-F257-1111-943C-75EAE45D1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tasks we have seen earlier are “difficult” to solve, because there is no easy way to explain the logic to a computer.</a:t>
            </a:r>
          </a:p>
          <a:p>
            <a:pPr marL="0" indent="0">
              <a:buNone/>
            </a:pPr>
            <a:r>
              <a:rPr lang="en-GB" dirty="0"/>
              <a:t>Our brain, however, seems very capable to solve these tasks.</a:t>
            </a:r>
          </a:p>
          <a:p>
            <a:pPr marL="0" indent="0">
              <a:buNone/>
            </a:pPr>
            <a:r>
              <a:rPr lang="en-GB" b="1" dirty="0"/>
              <a:t>Million dollar question: </a:t>
            </a:r>
            <a:r>
              <a:rPr lang="en-GB" dirty="0"/>
              <a:t>Could we replace the linear/polynomial/logistic models with a model that </a:t>
            </a:r>
            <a:r>
              <a:rPr lang="en-GB" dirty="0" err="1"/>
              <a:t>mimicks</a:t>
            </a:r>
            <a:r>
              <a:rPr lang="en-GB" dirty="0"/>
              <a:t> the brain?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5FA5B-6C71-D983-90F8-57E791E8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4326716"/>
            <a:ext cx="917527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6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88012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Question: In neural networks, we will implement neurons, but are they really close to the ones in the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</a:t>
            </a:r>
            <a:r>
              <a:rPr lang="en-GB" b="1" dirty="0"/>
              <a:t>artificial neurons </a:t>
            </a:r>
            <a:r>
              <a:rPr lang="en-GB" dirty="0"/>
              <a:t>or </a:t>
            </a:r>
            <a:r>
              <a:rPr lang="en-GB" b="1" dirty="0" err="1"/>
              <a:t>perceptrons</a:t>
            </a:r>
            <a:r>
              <a:rPr lang="en-GB" dirty="0"/>
              <a:t>.</a:t>
            </a:r>
          </a:p>
          <a:p>
            <a:r>
              <a:rPr lang="en-GB" dirty="0"/>
              <a:t>Neural networks are related to biology in that they are modelled after biological neural systems.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6C6EF-3635-93EE-6947-B3992FB0D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510A18-3A4B-2AAC-009E-B9FCEA9C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9748" cy="5032375"/>
          </a:xfrm>
        </p:spPr>
        <p:txBody>
          <a:bodyPr>
            <a:normAutofit/>
          </a:bodyPr>
          <a:lstStyle/>
          <a:p>
            <a:r>
              <a:rPr lang="en-GB" dirty="0"/>
              <a:t>The neurons in a neural network are similar to the neurons in the brain as they are connected to each other and can send and receive signals.</a:t>
            </a:r>
          </a:p>
          <a:p>
            <a:r>
              <a:rPr lang="en-GB" dirty="0"/>
              <a:t>We would like </a:t>
            </a:r>
            <a:r>
              <a:rPr lang="en-GB" b="1" dirty="0"/>
              <a:t>the training process of a neural network to be analogous to the learning process of a biological neural network</a:t>
            </a:r>
            <a:r>
              <a:rPr lang="en-GB" dirty="0"/>
              <a:t>.</a:t>
            </a:r>
          </a:p>
          <a:p>
            <a:r>
              <a:rPr lang="en-GB" dirty="0"/>
              <a:t>The neurons should be adjusted and adapted in order to learn, just as neurons in the brain are modified in order to learn new information.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EAAAE3-E424-584D-E01E-31F397026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457335" cy="5032375"/>
          </a:xfrm>
        </p:spPr>
        <p:txBody>
          <a:bodyPr>
            <a:normAutofit/>
          </a:bodyPr>
          <a:lstStyle/>
          <a:p>
            <a:r>
              <a:rPr lang="en-GB" b="1" dirty="0"/>
              <a:t>Research has also shown that artificial neural networks could indeed be used to solve some of the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endParaRPr lang="en-GB" dirty="0"/>
          </a:p>
          <a:p>
            <a:r>
              <a:rPr lang="en-GB" dirty="0"/>
              <a:t>This is actually an 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7079A6-2221-2AC5-77FB-4D27A8B3C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 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965EAD-A0E9-77F6-B621-C437940A3FE6}"/>
                  </a:ext>
                </a:extLst>
              </p:cNvPr>
              <p:cNvSpPr txBox="1"/>
              <p:nvPr/>
            </p:nvSpPr>
            <p:spPr>
              <a:xfrm>
                <a:off x="717755" y="5751871"/>
                <a:ext cx="110511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algn="ctr"/>
                <a:r>
                  <a:rPr lang="en-GB" dirty="0"/>
                  <a:t>is actually the equation of a 2D plane in a 3D ambient space!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965EAD-A0E9-77F6-B621-C437940A3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5" y="5751871"/>
                <a:ext cx="11051174" cy="646331"/>
              </a:xfrm>
              <a:prstGeom prst="rect">
                <a:avLst/>
              </a:prstGeom>
              <a:blipFill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might for instance be represented as a linear regression (or later on, a logistic regression)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 through a network of edges, which can be thought of as pathways for information to flow through the network.</a:t>
            </a:r>
          </a:p>
          <a:p>
            <a:pPr marL="0" indent="0">
              <a:buNone/>
            </a:pPr>
            <a:r>
              <a:rPr lang="en-GB" dirty="0"/>
              <a:t>Later on, we will see more advanced ways to represent neurons than linear or logistic regression.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(How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functions?)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AB337A-AF5F-1766-44E8-AEF18292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900864" y="1807175"/>
            <a:ext cx="3984780" cy="392148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89B1AC-FB19-CA13-8FCF-A38A964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0" y="2217739"/>
            <a:ext cx="6976033" cy="3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3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07B46-BDBF-EA2C-6EA2-2B1DD37B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436221"/>
            <a:ext cx="8113904" cy="5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 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 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(For now, this is equivalent to Linear Regression!)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takes care of the </a:t>
            </a:r>
            <a:r>
              <a:rPr lang="en-GB" b="1" dirty="0"/>
              <a:t>first</a:t>
            </a:r>
            <a:r>
              <a:rPr lang="en-GB" dirty="0"/>
              <a:t> </a:t>
            </a:r>
            <a:r>
              <a:rPr lang="en-GB" b="1" dirty="0"/>
              <a:t>three</a:t>
            </a:r>
            <a:r>
              <a:rPr lang="en-GB" dirty="0"/>
              <a:t> </a:t>
            </a:r>
            <a:r>
              <a:rPr lang="en-GB" b="1" dirty="0"/>
              <a:t>elements</a:t>
            </a:r>
            <a:r>
              <a:rPr lang="en-GB" dirty="0"/>
              <a:t> of a machine learning model (task, dataset, model). The </a:t>
            </a:r>
            <a:r>
              <a:rPr lang="en-GB" b="1" dirty="0"/>
              <a:t>fourth</a:t>
            </a:r>
            <a:r>
              <a:rPr lang="en-GB" dirty="0"/>
              <a:t> element we need is a </a:t>
            </a: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.</a:t>
            </a:r>
          </a:p>
          <a:p>
            <a:r>
              <a:rPr lang="en-GB" dirty="0"/>
              <a:t>As this is a regression task, we can reuse the </a:t>
            </a:r>
            <a:r>
              <a:rPr lang="en-GB" b="1" dirty="0"/>
              <a:t>MSE</a:t>
            </a:r>
            <a:r>
              <a:rPr lang="en-GB" dirty="0"/>
              <a:t> </a:t>
            </a:r>
            <a:r>
              <a:rPr lang="en-GB" b="1" dirty="0"/>
              <a:t>loss</a:t>
            </a:r>
            <a:r>
              <a:rPr lang="en-GB" dirty="0"/>
              <a:t> and add this loss function as a method to our class.</a:t>
            </a:r>
          </a:p>
          <a:p>
            <a:r>
              <a:rPr lang="en-GB" dirty="0"/>
              <a:t>We will also reuse the </a:t>
            </a:r>
            <a:r>
              <a:rPr lang="en-GB" b="1" dirty="0"/>
              <a:t>forward()</a:t>
            </a:r>
            <a:r>
              <a:rPr lang="en-GB" dirty="0"/>
              <a:t>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4559710" cy="5029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4559710" cy="5029201"/>
              </a:xfrm>
              <a:blipFill>
                <a:blip r:embed="rId2"/>
                <a:stretch>
                  <a:fillRect l="-2811" t="-1939" r="-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53390E9-E91B-C89D-EFE9-849172140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36731" b="7122"/>
          <a:stretch/>
        </p:blipFill>
        <p:spPr>
          <a:xfrm>
            <a:off x="5641886" y="1573456"/>
            <a:ext cx="6010853" cy="46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Shallow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implement a Shallow Neural Network. </a:t>
                </a:r>
                <a:r>
                  <a:rPr lang="en-GB" b="1" dirty="0"/>
                  <a:t>It will include two processing layers instead of just one, both implementing a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𝑾𝑿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operation of some sort.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  <a:blipFill>
                <a:blip r:embed="rId2"/>
                <a:stretch>
                  <a:fillRect l="-115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54E2C2A-45A4-05BA-B1E1-267D4347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EB85C1-C8E9-0CE6-643E-CD27E910A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134361" y="500185"/>
            <a:ext cx="11923278" cy="59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3557AA-FFA4-0280-9954-ECB186C0E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4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be 2D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1D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98ABB3-82E2-C1B6-DC02-4BF1E8482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5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EB85C1-C8E9-0CE6-643E-CD27E910A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134361" y="500185"/>
            <a:ext cx="11923278" cy="59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Small changes:</a:t>
                </a:r>
              </a:p>
              <a:p>
                <a:r>
                  <a:rPr lang="en-GB" dirty="0"/>
                  <a:t>Weights and biases are now </a:t>
                </a:r>
                <a:r>
                  <a:rPr lang="en-GB" b="1" dirty="0"/>
                  <a:t>randomly</a:t>
                </a:r>
                <a:r>
                  <a:rPr lang="en-GB" dirty="0"/>
                  <a:t> </a:t>
                </a:r>
                <a:r>
                  <a:rPr lang="en-GB" b="1" dirty="0"/>
                  <a:t>generated</a:t>
                </a:r>
                <a:r>
                  <a:rPr lang="en-GB" dirty="0"/>
                  <a:t>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</a:t>
                </a:r>
                <a:r>
                  <a:rPr lang="en-GB" b="1" dirty="0"/>
                  <a:t>expected</a:t>
                </a:r>
                <a:r>
                  <a:rPr lang="en-GB" dirty="0"/>
                  <a:t> </a:t>
                </a:r>
                <a:r>
                  <a:rPr lang="en-GB" b="1" dirty="0"/>
                  <a:t>sizes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b="1" dirty="0"/>
                  <a:t>Initializing</a:t>
                </a:r>
                <a:r>
                  <a:rPr lang="en-SG" dirty="0"/>
                  <a:t> </a:t>
                </a:r>
                <a:r>
                  <a:rPr lang="en-SG" b="1" dirty="0"/>
                  <a:t>as normal random with zero mean and variance 0.1.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21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515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sz="2400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483510"/>
            <a:ext cx="332154" cy="849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 flipV="1">
            <a:off x="4079631" y="3751385"/>
            <a:ext cx="2962031" cy="10507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compute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</a:p>
          <a:p>
            <a:r>
              <a:rPr lang="en-GB" b="1" dirty="0"/>
              <a:t>What could it be…?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38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u="sng" dirty="0"/>
              <a:t>gradient</a:t>
            </a:r>
            <a:r>
              <a:rPr lang="en-GB" u="sng" dirty="0"/>
              <a:t> </a:t>
            </a:r>
            <a:r>
              <a:rPr lang="en-GB" b="1" u="sng" dirty="0"/>
              <a:t>descent</a:t>
            </a:r>
            <a:r>
              <a:rPr lang="en-GB" u="sng" dirty="0"/>
              <a:t> </a:t>
            </a:r>
            <a:r>
              <a:rPr lang="en-GB" dirty="0"/>
              <a:t>(what a surprise!)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10190-FF3B-624E-DD3E-30221ED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13" y="1420427"/>
            <a:ext cx="4234487" cy="53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325032" y="1825625"/>
                <a:ext cx="4028768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to improve its loss and prediction capabilities.</a:t>
                </a:r>
              </a:p>
              <a:p>
                <a:pPr marL="0" indent="0">
                  <a:buNone/>
                </a:pPr>
                <a:r>
                  <a:rPr lang="en-GB" dirty="0"/>
                  <a:t>It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325032" y="1825625"/>
                <a:ext cx="4028768" cy="5032374"/>
              </a:xfrm>
              <a:blipFill>
                <a:blip r:embed="rId2"/>
                <a:stretch>
                  <a:fillRect l="-3177" t="-1937" r="-438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FEA9E2-AE7C-23F8-DA29-FB5939F4F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38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u="sng" dirty="0"/>
              <a:t>gradient</a:t>
            </a:r>
            <a:r>
              <a:rPr lang="en-GB" u="sng" dirty="0"/>
              <a:t> </a:t>
            </a:r>
            <a:r>
              <a:rPr lang="en-GB" b="1" u="sng" dirty="0"/>
              <a:t>descent</a:t>
            </a:r>
            <a:r>
              <a:rPr lang="en-GB" u="sng" dirty="0"/>
              <a:t> </a:t>
            </a:r>
            <a:r>
              <a:rPr lang="en-GB" dirty="0"/>
              <a:t>(what a surprise!)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419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AEAB6F-9509-B275-EBFE-87BAAB43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11278"/>
            <a:ext cx="10515600" cy="4051198"/>
          </a:xfrm>
        </p:spPr>
        <p:txBody>
          <a:bodyPr>
            <a:normAutofit fontScale="90000"/>
          </a:bodyPr>
          <a:lstStyle/>
          <a:p>
            <a:r>
              <a:rPr lang="en-GB" dirty="0"/>
              <a:t>Backpropagation is heavy to manually implement…</a:t>
            </a:r>
            <a:br>
              <a:rPr lang="en-GB" dirty="0"/>
            </a:br>
            <a:r>
              <a:rPr lang="en-GB" dirty="0"/>
              <a:t>Strongly encouraging to try and redo the math shown after on your own!</a:t>
            </a:r>
            <a:br>
              <a:rPr lang="en-GB" dirty="0"/>
            </a:br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9F1D0-FF7B-BBB6-460B-7825B57F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86640"/>
          </a:xfrm>
        </p:spPr>
        <p:txBody>
          <a:bodyPr/>
          <a:lstStyle/>
          <a:p>
            <a:r>
              <a:rPr lang="en-GB" dirty="0"/>
              <a:t>That’s the best way to learn and you can always refer to these slides for answers!</a:t>
            </a:r>
          </a:p>
          <a:p>
            <a:r>
              <a:rPr lang="en-GB" dirty="0"/>
              <a:t>After math is correct, have a look at how to implement it in a backward method (also shown in slides, but probably will be shown rapidly in class!)</a:t>
            </a:r>
          </a:p>
          <a:p>
            <a:r>
              <a:rPr lang="en-GB" dirty="0"/>
              <a:t>Remember, you have no homework this week, so let us call that your homework!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70766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consists of solving a </a:t>
                </a:r>
                <a:r>
                  <a:rPr lang="en-GB" dirty="0"/>
                  <a:t>bigger</a:t>
                </a:r>
                <a:r>
                  <a:rPr lang="en-GB" b="0" dirty="0"/>
                  <a:t> </a:t>
                </a:r>
                <a:r>
                  <a:rPr lang="en-GB" b="1" dirty="0"/>
                  <a:t>optimization</a:t>
                </a:r>
                <a:r>
                  <a:rPr lang="en-GB" b="0" dirty="0"/>
                  <a:t> </a:t>
                </a:r>
                <a:r>
                  <a:rPr lang="en-GB" b="1" dirty="0"/>
                  <a:t>problem</a:t>
                </a:r>
                <a:r>
                  <a:rPr lang="en-GB" b="0" dirty="0"/>
                  <a:t>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will use </a:t>
                </a:r>
                <a:r>
                  <a:rPr lang="en-GB" b="1" dirty="0"/>
                  <a:t>gradient</a:t>
                </a:r>
                <a:r>
                  <a:rPr lang="en-GB" dirty="0"/>
                  <a:t> </a:t>
                </a:r>
                <a:r>
                  <a:rPr lang="en-GB" b="1" dirty="0"/>
                  <a:t>descent</a:t>
                </a:r>
                <a:r>
                  <a:rPr lang="en-GB" dirty="0"/>
                  <a:t>, like we did for the Linear Regression, except that this time we have 4 parameters being matrices and a loss function that is a bit more complex.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continue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Before we continue, a quick note about square matrices.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Note: The notation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is somewhat abusive when A is a matrix, the correct way would be to write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But in the formula above, that would lead to a very large formula (too large for slides!)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0210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just computed the formula for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which was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Similarly, we can define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7ACE-8066-4F00-7999-D0BC3EE9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that we have all update rules…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7576733-351D-F6B1-C3E7-D1FBA9C46F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We have figured the four update rules to use for backpropagation…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GB" dirty="0"/>
                </a:br>
                <a:endParaRPr lang="en-GB" dirty="0"/>
              </a:p>
              <a:p>
                <a:pPr marL="0" indent="0" algn="ctr">
                  <a:buNone/>
                </a:pPr>
                <a:br>
                  <a:rPr lang="en-GB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br>
                  <a:rPr lang="en-GB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br>
                  <a:rPr lang="en-GB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7576733-351D-F6B1-C3E7-D1FBA9C46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752D9-2428-B51F-D3E0-47A60E66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Now it is about implementing two additional methods for our Neural Network class:</a:t>
            </a:r>
          </a:p>
          <a:p>
            <a:r>
              <a:rPr lang="en-GB" b="1" dirty="0"/>
              <a:t>Backward method:</a:t>
            </a:r>
            <a:r>
              <a:rPr lang="en-GB" dirty="0"/>
              <a:t> It performs the calculation of gradients, in matrix form, and parameters adjustments using the gradient descent update rules shown on the left.</a:t>
            </a:r>
          </a:p>
          <a:p>
            <a:r>
              <a:rPr lang="en-GB" b="1" dirty="0"/>
              <a:t>Trainer method: </a:t>
            </a:r>
            <a:r>
              <a:rPr lang="en-GB" dirty="0"/>
              <a:t>It repeats the backward method, reusing the gradient descent for-loop function from earlier in Notebook 2, until a maximal number of iterations is reached or convergence is seen.</a:t>
            </a:r>
          </a:p>
        </p:txBody>
      </p:sp>
    </p:spTree>
    <p:extLst>
      <p:ext uri="{BB962C8B-B14F-4D97-AF65-F5344CB8AC3E}">
        <p14:creationId xmlns:p14="http://schemas.microsoft.com/office/powerpoint/2010/main" val="3838573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373DBF1-90E3-2E03-0911-F3E9A33CFCAF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32513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4" y="1825624"/>
                <a:ext cx="4483258" cy="48898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4" y="1825624"/>
                <a:ext cx="4483258" cy="4889807"/>
              </a:xfrm>
              <a:blipFill>
                <a:blip r:embed="rId3"/>
                <a:stretch>
                  <a:fillRect l="-2857" t="-1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73953-A2CE-A62E-D071-2A65983D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723" y="1825624"/>
            <a:ext cx="5689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Effect of the backpropagation</a:t>
            </a:r>
          </a:p>
          <a:p>
            <a:r>
              <a:rPr lang="en-GB" dirty="0"/>
              <a:t>Every time we call the backward() method, our model will update its parameters.</a:t>
            </a:r>
          </a:p>
          <a:p>
            <a:r>
              <a:rPr lang="en-GB" dirty="0"/>
              <a:t>After every call of backward(), our model seems to become better and better at the task in question.</a:t>
            </a:r>
          </a:p>
          <a:p>
            <a:r>
              <a:rPr lang="en-GB" dirty="0"/>
              <a:t>This can be seen by looking at the loss values decreasing after each iteration of the backward() method.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 (reminder).</a:t>
            </a:r>
            <a:endParaRPr lang="en-SG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373DBF1-90E3-2E03-0911-F3E9A33CF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931465"/>
              </p:ext>
            </p:extLst>
          </p:nvPr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2DABBCF-853A-F78E-B5E6-9851A9319DB0}"/>
              </a:ext>
            </a:extLst>
          </p:cNvPr>
          <p:cNvSpPr txBox="1"/>
          <p:nvPr/>
        </p:nvSpPr>
        <p:spPr>
          <a:xfrm>
            <a:off x="7236542" y="2083979"/>
            <a:ext cx="141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GB" sz="2400" b="1" dirty="0">
                <a:solidFill>
                  <a:srgbClr val="00B050"/>
                </a:solidFill>
              </a:rPr>
              <a:t>Done.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C15A2-7E87-E209-2081-6974AE7A2A70}"/>
              </a:ext>
            </a:extLst>
          </p:cNvPr>
          <p:cNvSpPr txBox="1"/>
          <p:nvPr/>
        </p:nvSpPr>
        <p:spPr>
          <a:xfrm>
            <a:off x="9020561" y="5104026"/>
            <a:ext cx="1469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GB" sz="2400" b="1" dirty="0">
                <a:solidFill>
                  <a:srgbClr val="00B050"/>
                </a:solidFill>
              </a:rPr>
              <a:t>Done.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B8996-183E-C7D3-C2BD-85890F670A0F}"/>
              </a:ext>
            </a:extLst>
          </p:cNvPr>
          <p:cNvSpPr txBox="1"/>
          <p:nvPr/>
        </p:nvSpPr>
        <p:spPr>
          <a:xfrm>
            <a:off x="3810000" y="6169954"/>
            <a:ext cx="1179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Next!</a:t>
            </a:r>
          </a:p>
        </p:txBody>
      </p:sp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240282" y="1574398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8A7AC-899E-B788-34CD-EBC34917E865}"/>
              </a:ext>
            </a:extLst>
          </p:cNvPr>
          <p:cNvSpPr txBox="1">
            <a:spLocks/>
          </p:cNvSpPr>
          <p:nvPr/>
        </p:nvSpPr>
        <p:spPr>
          <a:xfrm flipH="1">
            <a:off x="4946682" y="2831689"/>
            <a:ext cx="6773369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accent2"/>
                </a:solidFill>
              </a:rPr>
              <a:t>Successful training as losses are decreasing over iterations?</a:t>
            </a:r>
            <a:endParaRPr lang="en-SG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35199" y="2747847"/>
            <a:ext cx="5660802" cy="411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7B373-35AF-E358-C817-5CD737AE27B9}"/>
              </a:ext>
            </a:extLst>
          </p:cNvPr>
          <p:cNvSpPr txBox="1">
            <a:spLocks/>
          </p:cNvSpPr>
          <p:nvPr/>
        </p:nvSpPr>
        <p:spPr>
          <a:xfrm flipH="1">
            <a:off x="6744928" y="3128160"/>
            <a:ext cx="5011871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accent2"/>
                </a:solidFill>
              </a:rPr>
              <a:t>Loss has decreased and </a:t>
            </a:r>
            <a:r>
              <a:rPr lang="en-GB" sz="3600" b="1">
                <a:solidFill>
                  <a:schemeClr val="accent2"/>
                </a:solidFill>
              </a:rPr>
              <a:t>converged.</a:t>
            </a:r>
          </a:p>
          <a:p>
            <a:r>
              <a:rPr lang="en-GB" sz="3600" b="1">
                <a:solidFill>
                  <a:schemeClr val="accent2"/>
                </a:solidFill>
              </a:rPr>
              <a:t>Confirmed </a:t>
            </a:r>
            <a:r>
              <a:rPr lang="en-GB" sz="3600" b="1" dirty="0">
                <a:solidFill>
                  <a:schemeClr val="accent2"/>
                </a:solidFill>
              </a:rPr>
              <a:t>training?</a:t>
            </a:r>
            <a:endParaRPr lang="en-SG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4" y="365125"/>
            <a:ext cx="3862874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AEAB6F-9509-B275-EBFE-87BAAB43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11278"/>
            <a:ext cx="10515600" cy="4051198"/>
          </a:xfrm>
        </p:spPr>
        <p:txBody>
          <a:bodyPr>
            <a:normAutofit fontScale="90000"/>
          </a:bodyPr>
          <a:lstStyle/>
          <a:p>
            <a:r>
              <a:rPr lang="en-GB" dirty="0"/>
              <a:t>Backpropagation is heavy to manually implement…</a:t>
            </a:r>
            <a:br>
              <a:rPr lang="en-GB" dirty="0"/>
            </a:br>
            <a:r>
              <a:rPr lang="en-GB" dirty="0"/>
              <a:t>Strongly encouraging to try and redo the math shown after on your own!</a:t>
            </a:r>
            <a:br>
              <a:rPr lang="en-GB" dirty="0"/>
            </a:br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9F1D0-FF7B-BBB6-460B-7825B57F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86640"/>
          </a:xfrm>
        </p:spPr>
        <p:txBody>
          <a:bodyPr/>
          <a:lstStyle/>
          <a:p>
            <a:r>
              <a:rPr lang="en-GB" dirty="0"/>
              <a:t>That’s the best way to learn and you can always refer to these slides for answers!</a:t>
            </a:r>
          </a:p>
          <a:p>
            <a:r>
              <a:rPr lang="en-GB" dirty="0"/>
              <a:t>After math is correct, have a look at how to implement it in a backward method (also shown in slides, but probably will be shown rapidly in class!)</a:t>
            </a:r>
          </a:p>
          <a:p>
            <a:r>
              <a:rPr lang="en-GB" dirty="0"/>
              <a:t>Remember, you have no homework this week, so let us call that your homework!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405969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</a:t>
            </a:r>
            <a:r>
              <a:rPr lang="en-GB"/>
              <a:t>“, 1986.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Keep track of important names and follow their social media (Follow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 Formerly, Google.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3254</TotalTime>
  <Words>4961</Words>
  <Application>Microsoft Office PowerPoint</Application>
  <PresentationFormat>Widescreen</PresentationFormat>
  <Paragraphs>446</Paragraphs>
  <Slides>81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</vt:lpstr>
      <vt:lpstr>Introducing two logistic functions</vt:lpstr>
      <vt:lpstr>Introducing two logistic functions</vt:lpstr>
      <vt:lpstr>Introducing two logistic functions</vt:lpstr>
      <vt:lpstr>Introducing two logistic functions</vt:lpstr>
      <vt:lpstr>New 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From Linear Regression to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a Neuron and a Neural Network</vt:lpstr>
      <vt:lpstr>Coding a Neuron and a Neural Network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Scaling up with more layers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The backpropagation mechanism</vt:lpstr>
      <vt:lpstr>Backpropagation is heavy to manually implement… Strongly encouraging to try and redo the math shown after on your own! </vt:lpstr>
      <vt:lpstr>Backpropagation in our model</vt:lpstr>
      <vt:lpstr>Before we continue</vt:lpstr>
      <vt:lpstr>Chain rule, to the rescue!</vt:lpstr>
      <vt:lpstr>Chain rule, to the rescue!</vt:lpstr>
      <vt:lpstr>Chain rule, to the rescue!</vt:lpstr>
      <vt:lpstr>Chain rule, to the rescue!</vt:lpstr>
      <vt:lpstr>Now that we have all update rules…</vt:lpstr>
      <vt:lpstr>Training procedure, in short.</vt:lpstr>
      <vt:lpstr>Backpropagation in our model</vt:lpstr>
      <vt:lpstr>Backpropagation in our model</vt:lpstr>
      <vt:lpstr>Backpropagation in our model</vt:lpstr>
      <vt:lpstr>Training procedure, in short (reminder).</vt:lpstr>
      <vt:lpstr>Trainer function for our model</vt:lpstr>
      <vt:lpstr>Trainer function for our model</vt:lpstr>
      <vt:lpstr>Trainer function for our model</vt:lpstr>
      <vt:lpstr>Finally, add the trainer function and the performance curves function as methods to our class.</vt:lpstr>
      <vt:lpstr>Backpropagation is heavy to manually implement… Strongly encouraging to try and redo the math shown after on your own! 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2024-01-26T01:08:41Z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